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0" r:id="rId4"/>
  </p:sldMasterIdLst>
  <p:notesMasterIdLst>
    <p:notesMasterId r:id="rId16"/>
  </p:notesMasterIdLst>
  <p:handoutMasterIdLst>
    <p:handoutMasterId r:id="rId17"/>
  </p:handoutMasterIdLst>
  <p:sldIdLst>
    <p:sldId id="310" r:id="rId5"/>
    <p:sldId id="317" r:id="rId6"/>
    <p:sldId id="316" r:id="rId7"/>
    <p:sldId id="330" r:id="rId8"/>
    <p:sldId id="334" r:id="rId9"/>
    <p:sldId id="328" r:id="rId10"/>
    <p:sldId id="331" r:id="rId11"/>
    <p:sldId id="332" r:id="rId12"/>
    <p:sldId id="333" r:id="rId13"/>
    <p:sldId id="322" r:id="rId14"/>
    <p:sldId id="32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F3D1"/>
    <a:srgbClr val="4A5EE6"/>
    <a:srgbClr val="132BDC"/>
    <a:srgbClr val="DCE0FC"/>
    <a:srgbClr val="FDF200"/>
    <a:srgbClr val="80FBE5"/>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55"/>
    <p:restoredTop sz="94680"/>
  </p:normalViewPr>
  <p:slideViewPr>
    <p:cSldViewPr snapToGrid="0">
      <p:cViewPr>
        <p:scale>
          <a:sx n="124" d="100"/>
          <a:sy n="124" d="100"/>
        </p:scale>
        <p:origin x="968" y="632"/>
      </p:cViewPr>
      <p:guideLst/>
    </p:cSldViewPr>
  </p:slideViewPr>
  <p:notesTextViewPr>
    <p:cViewPr>
      <p:scale>
        <a:sx n="1" d="1"/>
        <a:sy n="1" d="1"/>
      </p:scale>
      <p:origin x="0" y="0"/>
    </p:cViewPr>
  </p:notesTextViewPr>
  <p:notesViewPr>
    <p:cSldViewPr snapToGrid="0">
      <p:cViewPr varScale="1">
        <p:scale>
          <a:sx n="95" d="100"/>
          <a:sy n="95" d="100"/>
        </p:scale>
        <p:origin x="372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svg"/><Relationship Id="rId1" Type="http://schemas.openxmlformats.org/officeDocument/2006/relationships/image" Target="../media/image30.png"/><Relationship Id="rId4" Type="http://schemas.openxmlformats.org/officeDocument/2006/relationships/image" Target="../media/image3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svg"/><Relationship Id="rId1" Type="http://schemas.openxmlformats.org/officeDocument/2006/relationships/image" Target="../media/image30.png"/><Relationship Id="rId4" Type="http://schemas.openxmlformats.org/officeDocument/2006/relationships/image" Target="../media/image33.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16BB65-95BB-45D6-B129-D8985AD4ECE5}"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AE3ED9AB-605A-4034-927C-75C59F8AF257}">
      <dgm:prSet/>
      <dgm:spPr/>
      <dgm:t>
        <a:bodyPr/>
        <a:lstStyle/>
        <a:p>
          <a:r>
            <a:rPr lang="en-US" b="0" i="0" dirty="0"/>
            <a:t>First, a predictive Random Forest model was built to find the key drivers of QoL. The model achieved an R² of </a:t>
          </a:r>
          <a:r>
            <a:rPr lang="en-US" b="1" i="0" dirty="0">
              <a:solidFill>
                <a:srgbClr val="002060"/>
              </a:solidFill>
            </a:rPr>
            <a:t>0.489</a:t>
          </a:r>
          <a:r>
            <a:rPr lang="en-US" b="0" i="0" dirty="0"/>
            <a:t>.. This model gave us our first clues. It proved the two most important predictors are </a:t>
          </a:r>
          <a:endParaRPr lang="en-US" dirty="0"/>
        </a:p>
      </dgm:t>
    </dgm:pt>
    <dgm:pt modelId="{DF85BA9A-F175-4CBE-A76A-716B597FE615}" type="parTrans" cxnId="{590D8749-DACD-44FB-9A31-C4A01E19A5A8}">
      <dgm:prSet/>
      <dgm:spPr/>
      <dgm:t>
        <a:bodyPr/>
        <a:lstStyle/>
        <a:p>
          <a:endParaRPr lang="en-US"/>
        </a:p>
      </dgm:t>
    </dgm:pt>
    <dgm:pt modelId="{279E319C-BB19-4600-965E-A51F1FAC4FE5}" type="sibTrans" cxnId="{590D8749-DACD-44FB-9A31-C4A01E19A5A8}">
      <dgm:prSet/>
      <dgm:spPr/>
      <dgm:t>
        <a:bodyPr/>
        <a:lstStyle/>
        <a:p>
          <a:endParaRPr lang="en-US"/>
        </a:p>
      </dgm:t>
    </dgm:pt>
    <dgm:pt modelId="{F3337514-43A6-4B3A-AEA4-58917D2D5CF7}">
      <dgm:prSet custT="1"/>
      <dgm:spPr/>
      <dgm:t>
        <a:bodyPr/>
        <a:lstStyle/>
        <a:p>
          <a:pPr>
            <a:buFont typeface="Arial" panose="020B0604020202020204" pitchFamily="34" charset="0"/>
            <a:buNone/>
          </a:pPr>
          <a:r>
            <a:rPr lang="en-US" sz="1800" b="1" i="0" dirty="0"/>
            <a:t>- Patient Satisfaction</a:t>
          </a:r>
          <a:endParaRPr lang="en-US" sz="1800" dirty="0"/>
        </a:p>
      </dgm:t>
    </dgm:pt>
    <dgm:pt modelId="{2AFC16CD-06B9-4E20-B74E-E7A508065555}" type="parTrans" cxnId="{2FAA0243-41F4-4001-8B98-2EBE671DDE2D}">
      <dgm:prSet/>
      <dgm:spPr/>
      <dgm:t>
        <a:bodyPr/>
        <a:lstStyle/>
        <a:p>
          <a:endParaRPr lang="en-US"/>
        </a:p>
      </dgm:t>
    </dgm:pt>
    <dgm:pt modelId="{0E941918-25AB-4EC7-8606-82E147FFFD7D}" type="sibTrans" cxnId="{2FAA0243-41F4-4001-8B98-2EBE671DDE2D}">
      <dgm:prSet/>
      <dgm:spPr/>
      <dgm:t>
        <a:bodyPr/>
        <a:lstStyle/>
        <a:p>
          <a:endParaRPr lang="en-US"/>
        </a:p>
      </dgm:t>
    </dgm:pt>
    <dgm:pt modelId="{E339ADDB-8444-465C-892C-D2C81612D11A}">
      <dgm:prSet custT="1"/>
      <dgm:spPr/>
      <dgm:t>
        <a:bodyPr/>
        <a:lstStyle/>
        <a:p>
          <a:pPr>
            <a:buNone/>
          </a:pPr>
          <a:r>
            <a:rPr lang="en-US" sz="1800" b="1" i="0" dirty="0"/>
            <a:t>- Service Type</a:t>
          </a:r>
          <a:r>
            <a:rPr lang="en-US" sz="1800" b="0" i="0" dirty="0"/>
            <a:t>. </a:t>
          </a:r>
          <a:endParaRPr lang="en-US" sz="1800" dirty="0"/>
        </a:p>
      </dgm:t>
    </dgm:pt>
    <dgm:pt modelId="{74ED3D60-5EE1-438C-902E-9BE300263A78}" type="parTrans" cxnId="{431B391D-E0D7-4C65-A3B6-06A2DDF60ACD}">
      <dgm:prSet/>
      <dgm:spPr/>
      <dgm:t>
        <a:bodyPr/>
        <a:lstStyle/>
        <a:p>
          <a:endParaRPr lang="en-US"/>
        </a:p>
      </dgm:t>
    </dgm:pt>
    <dgm:pt modelId="{F0E56BB7-6779-46A5-99A1-945060C25993}" type="sibTrans" cxnId="{431B391D-E0D7-4C65-A3B6-06A2DDF60ACD}">
      <dgm:prSet/>
      <dgm:spPr/>
      <dgm:t>
        <a:bodyPr/>
        <a:lstStyle/>
        <a:p>
          <a:endParaRPr lang="en-US"/>
        </a:p>
      </dgm:t>
    </dgm:pt>
    <dgm:pt modelId="{B1CEA924-6BFF-44EE-BA99-DA916F83BAE4}">
      <dgm:prSet/>
      <dgm:spPr/>
      <dgm:t>
        <a:bodyPr/>
        <a:lstStyle/>
        <a:p>
          <a:r>
            <a:rPr lang="en-US" b="0" i="0"/>
            <a:t>But this gave us a circular problem: to improve QoL, you must 'improve satisfaction.' This isn't an answer; it's a puzzle."</a:t>
          </a:r>
          <a:endParaRPr lang="en-US"/>
        </a:p>
      </dgm:t>
    </dgm:pt>
    <dgm:pt modelId="{D711CC31-740A-489B-B071-ACE4B85B32EA}" type="parTrans" cxnId="{654C9D6E-BF21-45B6-94E0-D8BE28AA3282}">
      <dgm:prSet/>
      <dgm:spPr/>
      <dgm:t>
        <a:bodyPr/>
        <a:lstStyle/>
        <a:p>
          <a:endParaRPr lang="en-US"/>
        </a:p>
      </dgm:t>
    </dgm:pt>
    <dgm:pt modelId="{449B94E1-BDE2-4482-97EE-67650F01EAC8}" type="sibTrans" cxnId="{654C9D6E-BF21-45B6-94E0-D8BE28AA3282}">
      <dgm:prSet/>
      <dgm:spPr/>
      <dgm:t>
        <a:bodyPr/>
        <a:lstStyle/>
        <a:p>
          <a:endParaRPr lang="en-US"/>
        </a:p>
      </dgm:t>
    </dgm:pt>
    <dgm:pt modelId="{8C65F54B-3EF7-480E-8225-6D3CDB748B88}" type="pres">
      <dgm:prSet presAssocID="{0A16BB65-95BB-45D6-B129-D8985AD4ECE5}" presName="root" presStyleCnt="0">
        <dgm:presLayoutVars>
          <dgm:dir/>
          <dgm:resizeHandles val="exact"/>
        </dgm:presLayoutVars>
      </dgm:prSet>
      <dgm:spPr/>
    </dgm:pt>
    <dgm:pt modelId="{2B8DFAAF-7615-42DA-B38D-AA34868ABA92}" type="pres">
      <dgm:prSet presAssocID="{AE3ED9AB-605A-4034-927C-75C59F8AF257}" presName="compNode" presStyleCnt="0"/>
      <dgm:spPr/>
    </dgm:pt>
    <dgm:pt modelId="{4CCE446B-9018-43C0-A945-CF1A335305CA}" type="pres">
      <dgm:prSet presAssocID="{AE3ED9AB-605A-4034-927C-75C59F8AF257}" presName="bgRect" presStyleLbl="bgShp" presStyleIdx="0" presStyleCnt="2" custLinFactNeighborY="1010"/>
      <dgm:spPr/>
    </dgm:pt>
    <dgm:pt modelId="{FEB36EFC-A815-4F43-B201-BF42D38976E3}" type="pres">
      <dgm:prSet presAssocID="{AE3ED9AB-605A-4034-927C-75C59F8AF257}"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ze"/>
        </a:ext>
      </dgm:extLst>
    </dgm:pt>
    <dgm:pt modelId="{53AF1B42-6A73-4E0A-B57A-7BF5711F1C76}" type="pres">
      <dgm:prSet presAssocID="{AE3ED9AB-605A-4034-927C-75C59F8AF257}" presName="spaceRect" presStyleCnt="0"/>
      <dgm:spPr/>
    </dgm:pt>
    <dgm:pt modelId="{892A162D-6FCD-482C-A024-6689FE271170}" type="pres">
      <dgm:prSet presAssocID="{AE3ED9AB-605A-4034-927C-75C59F8AF257}" presName="parTx" presStyleLbl="revTx" presStyleIdx="0" presStyleCnt="3">
        <dgm:presLayoutVars>
          <dgm:chMax val="0"/>
          <dgm:chPref val="0"/>
        </dgm:presLayoutVars>
      </dgm:prSet>
      <dgm:spPr/>
    </dgm:pt>
    <dgm:pt modelId="{3AB8518C-5237-47BE-93A4-416A205A7A46}" type="pres">
      <dgm:prSet presAssocID="{AE3ED9AB-605A-4034-927C-75C59F8AF257}" presName="desTx" presStyleLbl="revTx" presStyleIdx="1" presStyleCnt="3">
        <dgm:presLayoutVars/>
      </dgm:prSet>
      <dgm:spPr/>
    </dgm:pt>
    <dgm:pt modelId="{8730AFFF-056B-4319-A803-75A98DDD6C9B}" type="pres">
      <dgm:prSet presAssocID="{279E319C-BB19-4600-965E-A51F1FAC4FE5}" presName="sibTrans" presStyleCnt="0"/>
      <dgm:spPr/>
    </dgm:pt>
    <dgm:pt modelId="{1A3450D6-6ECD-4721-92B7-D1A20FE8C23D}" type="pres">
      <dgm:prSet presAssocID="{B1CEA924-6BFF-44EE-BA99-DA916F83BAE4}" presName="compNode" presStyleCnt="0"/>
      <dgm:spPr/>
    </dgm:pt>
    <dgm:pt modelId="{DD9D9A42-E530-491B-AD6F-651A532327BC}" type="pres">
      <dgm:prSet presAssocID="{B1CEA924-6BFF-44EE-BA99-DA916F83BAE4}" presName="bgRect" presStyleLbl="bgShp" presStyleIdx="1" presStyleCnt="2"/>
      <dgm:spPr/>
    </dgm:pt>
    <dgm:pt modelId="{11E9B920-E479-4F70-A9FD-E4EE1DA4CEC5}" type="pres">
      <dgm:prSet presAssocID="{B1CEA924-6BFF-44EE-BA99-DA916F83BAE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ers"/>
        </a:ext>
      </dgm:extLst>
    </dgm:pt>
    <dgm:pt modelId="{B1A7B323-07BB-470E-8D58-735202F5CCA6}" type="pres">
      <dgm:prSet presAssocID="{B1CEA924-6BFF-44EE-BA99-DA916F83BAE4}" presName="spaceRect" presStyleCnt="0"/>
      <dgm:spPr/>
    </dgm:pt>
    <dgm:pt modelId="{4812F8E2-F13D-427D-98E0-5BDDFAD3E1CA}" type="pres">
      <dgm:prSet presAssocID="{B1CEA924-6BFF-44EE-BA99-DA916F83BAE4}" presName="parTx" presStyleLbl="revTx" presStyleIdx="2" presStyleCnt="3">
        <dgm:presLayoutVars>
          <dgm:chMax val="0"/>
          <dgm:chPref val="0"/>
        </dgm:presLayoutVars>
      </dgm:prSet>
      <dgm:spPr/>
    </dgm:pt>
  </dgm:ptLst>
  <dgm:cxnLst>
    <dgm:cxn modelId="{431B391D-E0D7-4C65-A3B6-06A2DDF60ACD}" srcId="{AE3ED9AB-605A-4034-927C-75C59F8AF257}" destId="{E339ADDB-8444-465C-892C-D2C81612D11A}" srcOrd="1" destOrd="0" parTransId="{74ED3D60-5EE1-438C-902E-9BE300263A78}" sibTransId="{F0E56BB7-6779-46A5-99A1-945060C25993}"/>
    <dgm:cxn modelId="{7BC6BC38-9EE1-4CFC-9736-051AD7D8EFCF}" type="presOf" srcId="{0A16BB65-95BB-45D6-B129-D8985AD4ECE5}" destId="{8C65F54B-3EF7-480E-8225-6D3CDB748B88}" srcOrd="0" destOrd="0" presId="urn:microsoft.com/office/officeart/2018/2/layout/IconVerticalSolidList"/>
    <dgm:cxn modelId="{2FAA0243-41F4-4001-8B98-2EBE671DDE2D}" srcId="{AE3ED9AB-605A-4034-927C-75C59F8AF257}" destId="{F3337514-43A6-4B3A-AEA4-58917D2D5CF7}" srcOrd="0" destOrd="0" parTransId="{2AFC16CD-06B9-4E20-B74E-E7A508065555}" sibTransId="{0E941918-25AB-4EC7-8606-82E147FFFD7D}"/>
    <dgm:cxn modelId="{590D8749-DACD-44FB-9A31-C4A01E19A5A8}" srcId="{0A16BB65-95BB-45D6-B129-D8985AD4ECE5}" destId="{AE3ED9AB-605A-4034-927C-75C59F8AF257}" srcOrd="0" destOrd="0" parTransId="{DF85BA9A-F175-4CBE-A76A-716B597FE615}" sibTransId="{279E319C-BB19-4600-965E-A51F1FAC4FE5}"/>
    <dgm:cxn modelId="{654C9D6E-BF21-45B6-94E0-D8BE28AA3282}" srcId="{0A16BB65-95BB-45D6-B129-D8985AD4ECE5}" destId="{B1CEA924-6BFF-44EE-BA99-DA916F83BAE4}" srcOrd="1" destOrd="0" parTransId="{D711CC31-740A-489B-B071-ACE4B85B32EA}" sibTransId="{449B94E1-BDE2-4482-97EE-67650F01EAC8}"/>
    <dgm:cxn modelId="{F4142487-93B2-483B-9C3F-8A78469BF7CA}" type="presOf" srcId="{E339ADDB-8444-465C-892C-D2C81612D11A}" destId="{3AB8518C-5237-47BE-93A4-416A205A7A46}" srcOrd="0" destOrd="1" presId="urn:microsoft.com/office/officeart/2018/2/layout/IconVerticalSolidList"/>
    <dgm:cxn modelId="{2A6E91D0-0E83-4469-BFAD-DDE0673C4703}" type="presOf" srcId="{B1CEA924-6BFF-44EE-BA99-DA916F83BAE4}" destId="{4812F8E2-F13D-427D-98E0-5BDDFAD3E1CA}" srcOrd="0" destOrd="0" presId="urn:microsoft.com/office/officeart/2018/2/layout/IconVerticalSolidList"/>
    <dgm:cxn modelId="{C34061D5-B80E-4FFF-B958-F325B43A5EB4}" type="presOf" srcId="{F3337514-43A6-4B3A-AEA4-58917D2D5CF7}" destId="{3AB8518C-5237-47BE-93A4-416A205A7A46}" srcOrd="0" destOrd="0" presId="urn:microsoft.com/office/officeart/2018/2/layout/IconVerticalSolidList"/>
    <dgm:cxn modelId="{E2368EF0-6162-4122-A122-89183C4CE83E}" type="presOf" srcId="{AE3ED9AB-605A-4034-927C-75C59F8AF257}" destId="{892A162D-6FCD-482C-A024-6689FE271170}" srcOrd="0" destOrd="0" presId="urn:microsoft.com/office/officeart/2018/2/layout/IconVerticalSolidList"/>
    <dgm:cxn modelId="{3A793B24-3484-4D64-9AC4-54E9A9A06ACF}" type="presParOf" srcId="{8C65F54B-3EF7-480E-8225-6D3CDB748B88}" destId="{2B8DFAAF-7615-42DA-B38D-AA34868ABA92}" srcOrd="0" destOrd="0" presId="urn:microsoft.com/office/officeart/2018/2/layout/IconVerticalSolidList"/>
    <dgm:cxn modelId="{DBF8D0C9-168B-49E5-8702-B2B2B72E3857}" type="presParOf" srcId="{2B8DFAAF-7615-42DA-B38D-AA34868ABA92}" destId="{4CCE446B-9018-43C0-A945-CF1A335305CA}" srcOrd="0" destOrd="0" presId="urn:microsoft.com/office/officeart/2018/2/layout/IconVerticalSolidList"/>
    <dgm:cxn modelId="{666BB47C-5594-43CB-8216-BF1EA9CFBA6F}" type="presParOf" srcId="{2B8DFAAF-7615-42DA-B38D-AA34868ABA92}" destId="{FEB36EFC-A815-4F43-B201-BF42D38976E3}" srcOrd="1" destOrd="0" presId="urn:microsoft.com/office/officeart/2018/2/layout/IconVerticalSolidList"/>
    <dgm:cxn modelId="{67859794-B53C-4E13-BE7F-F87C985FEFD7}" type="presParOf" srcId="{2B8DFAAF-7615-42DA-B38D-AA34868ABA92}" destId="{53AF1B42-6A73-4E0A-B57A-7BF5711F1C76}" srcOrd="2" destOrd="0" presId="urn:microsoft.com/office/officeart/2018/2/layout/IconVerticalSolidList"/>
    <dgm:cxn modelId="{E210AFE7-F451-41D4-907B-1683FE8F8975}" type="presParOf" srcId="{2B8DFAAF-7615-42DA-B38D-AA34868ABA92}" destId="{892A162D-6FCD-482C-A024-6689FE271170}" srcOrd="3" destOrd="0" presId="urn:microsoft.com/office/officeart/2018/2/layout/IconVerticalSolidList"/>
    <dgm:cxn modelId="{0DD5DEA7-664E-481C-A029-7117E8D92C59}" type="presParOf" srcId="{2B8DFAAF-7615-42DA-B38D-AA34868ABA92}" destId="{3AB8518C-5237-47BE-93A4-416A205A7A46}" srcOrd="4" destOrd="0" presId="urn:microsoft.com/office/officeart/2018/2/layout/IconVerticalSolidList"/>
    <dgm:cxn modelId="{7133CD59-E08C-434C-8E49-F4600B0E6BE8}" type="presParOf" srcId="{8C65F54B-3EF7-480E-8225-6D3CDB748B88}" destId="{8730AFFF-056B-4319-A803-75A98DDD6C9B}" srcOrd="1" destOrd="0" presId="urn:microsoft.com/office/officeart/2018/2/layout/IconVerticalSolidList"/>
    <dgm:cxn modelId="{361B2205-C59C-426F-93E6-36D6DEA2C1B0}" type="presParOf" srcId="{8C65F54B-3EF7-480E-8225-6D3CDB748B88}" destId="{1A3450D6-6ECD-4721-92B7-D1A20FE8C23D}" srcOrd="2" destOrd="0" presId="urn:microsoft.com/office/officeart/2018/2/layout/IconVerticalSolidList"/>
    <dgm:cxn modelId="{C813DA1E-7EA6-4B94-9752-681F322CD0FB}" type="presParOf" srcId="{1A3450D6-6ECD-4721-92B7-D1A20FE8C23D}" destId="{DD9D9A42-E530-491B-AD6F-651A532327BC}" srcOrd="0" destOrd="0" presId="urn:microsoft.com/office/officeart/2018/2/layout/IconVerticalSolidList"/>
    <dgm:cxn modelId="{7C3CB1AE-0410-4984-AC8A-B8313C206C4D}" type="presParOf" srcId="{1A3450D6-6ECD-4721-92B7-D1A20FE8C23D}" destId="{11E9B920-E479-4F70-A9FD-E4EE1DA4CEC5}" srcOrd="1" destOrd="0" presId="urn:microsoft.com/office/officeart/2018/2/layout/IconVerticalSolidList"/>
    <dgm:cxn modelId="{EA5A49F0-5AF8-4A0E-860A-F98A857BB0AB}" type="presParOf" srcId="{1A3450D6-6ECD-4721-92B7-D1A20FE8C23D}" destId="{B1A7B323-07BB-470E-8D58-735202F5CCA6}" srcOrd="2" destOrd="0" presId="urn:microsoft.com/office/officeart/2018/2/layout/IconVerticalSolidList"/>
    <dgm:cxn modelId="{5145CCFF-ADC1-4D1D-BBD8-F5E39D54AC39}" type="presParOf" srcId="{1A3450D6-6ECD-4721-92B7-D1A20FE8C23D}" destId="{4812F8E2-F13D-427D-98E0-5BDDFAD3E1C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CE446B-9018-43C0-A945-CF1A335305CA}">
      <dsp:nvSpPr>
        <dsp:cNvPr id="0" name=""/>
        <dsp:cNvSpPr/>
      </dsp:nvSpPr>
      <dsp:spPr>
        <a:xfrm>
          <a:off x="0" y="939708"/>
          <a:ext cx="10443539" cy="170308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B36EFC-A815-4F43-B201-BF42D38976E3}">
      <dsp:nvSpPr>
        <dsp:cNvPr id="0" name=""/>
        <dsp:cNvSpPr/>
      </dsp:nvSpPr>
      <dsp:spPr>
        <a:xfrm>
          <a:off x="515184" y="1305701"/>
          <a:ext cx="936699" cy="93669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92A162D-6FCD-482C-A024-6689FE271170}">
      <dsp:nvSpPr>
        <dsp:cNvPr id="0" name=""/>
        <dsp:cNvSpPr/>
      </dsp:nvSpPr>
      <dsp:spPr>
        <a:xfrm>
          <a:off x="1967068" y="922506"/>
          <a:ext cx="4699592" cy="1703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0244" tIns="180244" rIns="180244" bIns="180244" numCol="1" spcCol="1270" anchor="ctr" anchorCtr="0">
          <a:noAutofit/>
        </a:bodyPr>
        <a:lstStyle/>
        <a:p>
          <a:pPr marL="0" lvl="0" indent="0" algn="l" defTabSz="800100">
            <a:lnSpc>
              <a:spcPct val="90000"/>
            </a:lnSpc>
            <a:spcBef>
              <a:spcPct val="0"/>
            </a:spcBef>
            <a:spcAft>
              <a:spcPct val="35000"/>
            </a:spcAft>
            <a:buNone/>
          </a:pPr>
          <a:r>
            <a:rPr lang="en-US" sz="1800" b="0" i="0" kern="1200" dirty="0"/>
            <a:t>First, a predictive Random Forest model was built to find the key drivers of QoL. The model achieved an R² of </a:t>
          </a:r>
          <a:r>
            <a:rPr lang="en-US" sz="1800" b="1" i="0" kern="1200" dirty="0">
              <a:solidFill>
                <a:srgbClr val="002060"/>
              </a:solidFill>
            </a:rPr>
            <a:t>0.489</a:t>
          </a:r>
          <a:r>
            <a:rPr lang="en-US" sz="1800" b="0" i="0" kern="1200" dirty="0"/>
            <a:t>.. This model gave us our first clues. It proved the two most important predictors are </a:t>
          </a:r>
          <a:endParaRPr lang="en-US" sz="1800" kern="1200" dirty="0"/>
        </a:p>
      </dsp:txBody>
      <dsp:txXfrm>
        <a:off x="1967068" y="922506"/>
        <a:ext cx="4699592" cy="1703089"/>
      </dsp:txXfrm>
    </dsp:sp>
    <dsp:sp modelId="{3AB8518C-5237-47BE-93A4-416A205A7A46}">
      <dsp:nvSpPr>
        <dsp:cNvPr id="0" name=""/>
        <dsp:cNvSpPr/>
      </dsp:nvSpPr>
      <dsp:spPr>
        <a:xfrm>
          <a:off x="6666660" y="922506"/>
          <a:ext cx="3776878" cy="1703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0244" tIns="180244" rIns="180244" bIns="180244" numCol="1" spcCol="1270" anchor="ctr" anchorCtr="0">
          <a:noAutofit/>
        </a:bodyPr>
        <a:lstStyle/>
        <a:p>
          <a:pPr marL="0" lvl="0" indent="0" algn="l" defTabSz="800100">
            <a:lnSpc>
              <a:spcPct val="90000"/>
            </a:lnSpc>
            <a:spcBef>
              <a:spcPct val="0"/>
            </a:spcBef>
            <a:spcAft>
              <a:spcPct val="35000"/>
            </a:spcAft>
            <a:buFont typeface="Arial" panose="020B0604020202020204" pitchFamily="34" charset="0"/>
            <a:buNone/>
          </a:pPr>
          <a:r>
            <a:rPr lang="en-US" sz="1800" b="1" i="0" kern="1200" dirty="0"/>
            <a:t>- Patient Satisfaction</a:t>
          </a:r>
          <a:endParaRPr lang="en-US" sz="1800" kern="1200" dirty="0"/>
        </a:p>
        <a:p>
          <a:pPr marL="0" lvl="0" indent="0" algn="l" defTabSz="800100">
            <a:lnSpc>
              <a:spcPct val="90000"/>
            </a:lnSpc>
            <a:spcBef>
              <a:spcPct val="0"/>
            </a:spcBef>
            <a:spcAft>
              <a:spcPct val="35000"/>
            </a:spcAft>
            <a:buNone/>
          </a:pPr>
          <a:r>
            <a:rPr lang="en-US" sz="1800" b="1" i="0" kern="1200" dirty="0"/>
            <a:t>- Service Type</a:t>
          </a:r>
          <a:r>
            <a:rPr lang="en-US" sz="1800" b="0" i="0" kern="1200" dirty="0"/>
            <a:t>. </a:t>
          </a:r>
          <a:endParaRPr lang="en-US" sz="1800" kern="1200" dirty="0"/>
        </a:p>
      </dsp:txBody>
      <dsp:txXfrm>
        <a:off x="6666660" y="922506"/>
        <a:ext cx="3776878" cy="1703089"/>
      </dsp:txXfrm>
    </dsp:sp>
    <dsp:sp modelId="{DD9D9A42-E530-491B-AD6F-651A532327BC}">
      <dsp:nvSpPr>
        <dsp:cNvPr id="0" name=""/>
        <dsp:cNvSpPr/>
      </dsp:nvSpPr>
      <dsp:spPr>
        <a:xfrm>
          <a:off x="0" y="3051368"/>
          <a:ext cx="10443539" cy="170308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E9B920-E479-4F70-A9FD-E4EE1DA4CEC5}">
      <dsp:nvSpPr>
        <dsp:cNvPr id="0" name=""/>
        <dsp:cNvSpPr/>
      </dsp:nvSpPr>
      <dsp:spPr>
        <a:xfrm>
          <a:off x="515184" y="3434563"/>
          <a:ext cx="936699" cy="93669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12F8E2-F13D-427D-98E0-5BDDFAD3E1CA}">
      <dsp:nvSpPr>
        <dsp:cNvPr id="0" name=""/>
        <dsp:cNvSpPr/>
      </dsp:nvSpPr>
      <dsp:spPr>
        <a:xfrm>
          <a:off x="1967068" y="3051368"/>
          <a:ext cx="8476470" cy="1703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0244" tIns="180244" rIns="180244" bIns="180244" numCol="1" spcCol="1270" anchor="ctr" anchorCtr="0">
          <a:noAutofit/>
        </a:bodyPr>
        <a:lstStyle/>
        <a:p>
          <a:pPr marL="0" lvl="0" indent="0" algn="l" defTabSz="800100">
            <a:lnSpc>
              <a:spcPct val="90000"/>
            </a:lnSpc>
            <a:spcBef>
              <a:spcPct val="0"/>
            </a:spcBef>
            <a:spcAft>
              <a:spcPct val="35000"/>
            </a:spcAft>
            <a:buNone/>
          </a:pPr>
          <a:r>
            <a:rPr lang="en-US" sz="1800" b="0" i="0" kern="1200"/>
            <a:t>But this gave us a circular problem: to improve QoL, you must 'improve satisfaction.' This isn't an answer; it's a puzzle."</a:t>
          </a:r>
          <a:endParaRPr lang="en-US" sz="1800" kern="1200"/>
        </a:p>
      </dsp:txBody>
      <dsp:txXfrm>
        <a:off x="1967068" y="3051368"/>
        <a:ext cx="8476470" cy="170308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11/2/25</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25.jpeg>
</file>

<file path=ppt/media/image26.jpeg>
</file>

<file path=ppt/media/image27.jpeg>
</file>

<file path=ppt/media/image28.jpeg>
</file>

<file path=ppt/media/image29.jpeg>
</file>

<file path=ppt/media/image3.png>
</file>

<file path=ppt/media/image30.png>
</file>

<file path=ppt/media/image31.svg>
</file>

<file path=ppt/media/image32.png>
</file>

<file path=ppt/media/image33.svg>
</file>

<file path=ppt/media/image34.png>
</file>

<file path=ppt/media/image35.png>
</file>

<file path=ppt/media/image36.png>
</file>

<file path=ppt/media/image37.png>
</file>

<file path=ppt/media/image38.png>
</file>

<file path=ppt/media/image39.jpeg>
</file>

<file path=ppt/media/image4.jpeg>
</file>

<file path=ppt/media/image40.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11/2/25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a:t>
            </a:fld>
            <a:endParaRPr lang="en-US" dirty="0"/>
          </a:p>
        </p:txBody>
      </p:sp>
    </p:spTree>
    <p:extLst>
      <p:ext uri="{BB962C8B-B14F-4D97-AF65-F5344CB8AC3E}">
        <p14:creationId xmlns:p14="http://schemas.microsoft.com/office/powerpoint/2010/main" val="1383535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8027B902-09B5-4324-8310-59625360F035}" type="datetime1">
              <a:rPr lang="en-US" smtClean="0"/>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40080" y="4671229"/>
            <a:ext cx="6655522" cy="1545336"/>
          </a:xfrm>
        </p:spPr>
        <p:txBody>
          <a:bodyPr anchor="b">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40080" y="640080"/>
            <a:ext cx="7478991" cy="3635797"/>
          </a:xfrm>
        </p:spPr>
        <p:txBody>
          <a:bodyPr anchor="t">
            <a:normAutofit/>
          </a:bodyPr>
          <a:lstStyle>
            <a:lvl1pPr algn="l">
              <a:defRPr sz="4400"/>
            </a:lvl1pPr>
          </a:lstStyle>
          <a:p>
            <a:r>
              <a:rPr lang="en-US"/>
              <a:t>Click to edit Master title style</a:t>
            </a:r>
            <a:endParaRPr lang="en-US" dirty="0"/>
          </a:p>
        </p:txBody>
      </p:sp>
    </p:spTree>
    <p:extLst>
      <p:ext uri="{BB962C8B-B14F-4D97-AF65-F5344CB8AC3E}">
        <p14:creationId xmlns:p14="http://schemas.microsoft.com/office/powerpoint/2010/main" val="365861698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EE6A364-A39C-470E-B89A-9BD899585684}" type="datetime1">
              <a:rPr lang="en-US" smtClean="0"/>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82880" y="940312"/>
            <a:ext cx="11442188" cy="567696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82880" y="315874"/>
            <a:ext cx="11442188" cy="528186"/>
          </a:xfrm>
        </p:spPr>
        <p:txBody>
          <a:bodyPr anchor="ctr">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813181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11C69CE-4771-4BFA-AD70-0E51ABA58D6D}" type="datetime1">
              <a:rPr lang="en-US" smtClean="0"/>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82880" y="367091"/>
            <a:ext cx="11422799" cy="612381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38200" y="-1492135"/>
            <a:ext cx="10515600" cy="1325880"/>
          </a:xfrm>
        </p:spPr>
        <p:txBody>
          <a:bodyPr anchor="ct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9802230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90E4242-8CA0-457D-B3B1-7D78B4164321}" type="datetime1">
              <a:rPr lang="en-US" smtClean="0"/>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548676" y="2220977"/>
            <a:ext cx="10688608" cy="399558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640080"/>
            <a:ext cx="10690155" cy="1185545"/>
          </a:xfrm>
        </p:spPr>
        <p:txBody>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967807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Content 2">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53D6F41-6645-4089-A6BB-7B692A44A4CC}" type="datetime1">
              <a:rPr lang="en-US" smtClean="0"/>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433992" y="2386584"/>
            <a:ext cx="4804811" cy="2459736"/>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914400" indent="0">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2385975"/>
            <a:ext cx="4804812" cy="2454796"/>
          </a:xfrm>
        </p:spPr>
        <p:txBody>
          <a:bodyPr>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9680273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Content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58B73AF-3955-4569-8B4F-B329360A9CBD}" type="datetime1">
              <a:rPr lang="en-US" smtClean="0"/>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650991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Content 4">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695276D-BBED-48BC-B459-1E9A16CF46CD}" type="datetime1">
              <a:rPr lang="en-US" smtClean="0"/>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11" name="Content Placeholder 7">
            <a:extLst>
              <a:ext uri="{FF2B5EF4-FFF2-40B4-BE49-F238E27FC236}">
                <a16:creationId xmlns:a16="http://schemas.microsoft.com/office/drawing/2014/main" id="{DD74ED7B-D05F-9923-6EB3-4AA483A680F4}"/>
              </a:ext>
            </a:extLst>
          </p:cNvPr>
          <p:cNvSpPr>
            <a:spLocks noGrp="1"/>
          </p:cNvSpPr>
          <p:nvPr>
            <p:ph sz="quarter" idx="13"/>
          </p:nvPr>
        </p:nvSpPr>
        <p:spPr>
          <a:xfrm>
            <a:off x="5414320" y="1538288"/>
            <a:ext cx="5824481" cy="4752344"/>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1537853"/>
            <a:ext cx="4317026" cy="4752779"/>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8773027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Content 5">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D138C57-8E3B-4697-92F8-0ED9B71F7E17}" type="datetime1">
              <a:rPr lang="en-US" smtClean="0"/>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438655" y="640080"/>
            <a:ext cx="5779644" cy="557648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69151" y="640080"/>
            <a:ext cx="4296522" cy="5576485"/>
          </a:xfrm>
        </p:spPr>
        <p:txBody>
          <a:bodyPr>
            <a:normAutofit/>
          </a:bodyPr>
          <a:lstStyle>
            <a:lvl1pPr>
              <a:defRPr sz="3600"/>
            </a:lvl1pPr>
          </a:lstStyle>
          <a:p>
            <a:r>
              <a:rPr lang="en-US"/>
              <a:t>Click to edit Master title style</a:t>
            </a:r>
            <a:endParaRPr lang="en-US" dirty="0"/>
          </a:p>
        </p:txBody>
      </p:sp>
    </p:spTree>
    <p:extLst>
      <p:ext uri="{BB962C8B-B14F-4D97-AF65-F5344CB8AC3E}">
        <p14:creationId xmlns:p14="http://schemas.microsoft.com/office/powerpoint/2010/main" val="10309240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Content 6">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0ADC593-EA98-4C39-A75F-3F3A9C691019}" type="datetime1">
              <a:rPr lang="en-US" smtClean="0"/>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435995" y="640080"/>
            <a:ext cx="6802805" cy="557648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640080"/>
            <a:ext cx="3338701" cy="5576486"/>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2550740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rot="16200000">
            <a:off x="11577950" y="230002"/>
            <a:ext cx="844059" cy="384049"/>
          </a:xfrm>
        </p:spPr>
        <p:txBody>
          <a:bodyPr/>
          <a:lstStyle/>
          <a:p>
            <a:fld id="{8FACD271-2BB0-4C13-9E3A-50B90F57CA5B}" type="datetime1">
              <a:rPr lang="en-US" smtClean="0"/>
              <a:t>11/2/25</a:t>
            </a:fld>
            <a:endParaRPr lang="en-US" dirty="0"/>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p:txBody>
          <a:bodyPr/>
          <a:lstStyle/>
          <a:p>
            <a:r>
              <a:rPr lang="en-US"/>
              <a:t>Sample Footer Text</a:t>
            </a:r>
            <a:endParaRPr lang="en-US" dirty="0"/>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42532" y="2220977"/>
            <a:ext cx="5896267" cy="399558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42532" y="640080"/>
            <a:ext cx="5896266" cy="1185544"/>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91386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Photo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40728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p:txBody>
          <a:bodyPr/>
          <a:lstStyle/>
          <a:p>
            <a:fld id="{9C4109C0-CC82-467C-B6E8-62D4D3634E2A}" type="datetime1">
              <a:rPr lang="en-US" smtClean="0"/>
              <a:t>11/2/25</a:t>
            </a:fld>
            <a:endParaRPr lang="en-US" dirty="0"/>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rot="16200000">
            <a:off x="9313727" y="3338289"/>
            <a:ext cx="5372504" cy="384048"/>
          </a:xfrm>
        </p:spPr>
        <p:txBody>
          <a:bodyPr/>
          <a:lstStyle/>
          <a:p>
            <a:r>
              <a:rPr lang="en-US"/>
              <a:t>Sample Footer Text</a:t>
            </a:r>
            <a:endParaRPr lang="en-US" dirty="0"/>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rot="16200000">
            <a:off x="11679261" y="6345259"/>
            <a:ext cx="641434" cy="384046"/>
          </a:xfr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548647" y="2220977"/>
            <a:ext cx="6282871" cy="399558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521" y="640080"/>
            <a:ext cx="6282871" cy="1185544"/>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3474740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CB91A11-88E2-4BD0-90A5-503C684B9CC0}" type="datetime1">
              <a:rPr lang="en-US" smtClean="0"/>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80440" y="4842220"/>
            <a:ext cx="7375466" cy="1014984"/>
          </a:xfrm>
        </p:spPr>
        <p:txBody>
          <a:bodyPr anchor="t">
            <a:normAutofit/>
          </a:bodyPr>
          <a:lstStyle>
            <a:lvl1pPr marL="0" indent="0" algn="l">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80440" y="854239"/>
            <a:ext cx="7876287" cy="3592629"/>
          </a:xfrm>
        </p:spPr>
        <p:txBody>
          <a:bodyPr anchor="b">
            <a:normAutofit/>
          </a:bodyPr>
          <a:lstStyle>
            <a:lvl1pPr algn="l">
              <a:defRPr sz="4400"/>
            </a:lvl1pPr>
          </a:lstStyle>
          <a:p>
            <a:r>
              <a:rPr lang="en-US"/>
              <a:t>Click to edit Master title style</a:t>
            </a:r>
            <a:endParaRPr lang="en-US" dirty="0"/>
          </a:p>
        </p:txBody>
      </p:sp>
    </p:spTree>
    <p:extLst>
      <p:ext uri="{BB962C8B-B14F-4D97-AF65-F5344CB8AC3E}">
        <p14:creationId xmlns:p14="http://schemas.microsoft.com/office/powerpoint/2010/main" val="235859650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379614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rot="16200000">
            <a:off x="11577948" y="230003"/>
            <a:ext cx="844058" cy="384051"/>
          </a:xfrm>
        </p:spPr>
        <p:txBody>
          <a:bodyPr/>
          <a:lstStyle/>
          <a:p>
            <a:fld id="{1A5F77D0-C28E-4573-88F0-0A30FF98888E}" type="datetime1">
              <a:rPr lang="en-US" smtClean="0"/>
              <a:t>11/2/25</a:t>
            </a:fld>
            <a:endParaRPr lang="en-US" dirty="0"/>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344788" y="2220977"/>
            <a:ext cx="6894013" cy="399558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344788" y="640080"/>
            <a:ext cx="6894013" cy="1185544"/>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28244419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Photo 4">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707688" y="0"/>
            <a:ext cx="4100261"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p:txBody>
          <a:bodyPr/>
          <a:lstStyle/>
          <a:p>
            <a:fld id="{D1F1191D-5EC4-40DF-9DB6-A6385AB88B55}" type="datetime1">
              <a:rPr lang="en-US" smtClean="0"/>
              <a:t>11/2/25</a:t>
            </a:fld>
            <a:endParaRPr lang="en-US" dirty="0"/>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rot="16200000">
            <a:off x="9313724" y="3338288"/>
            <a:ext cx="5372504" cy="384048"/>
          </a:xfrm>
        </p:spPr>
        <p:txBody>
          <a:bodyPr/>
          <a:lstStyle/>
          <a:p>
            <a:r>
              <a:rPr lang="en-US"/>
              <a:t>Sample Footer Text</a:t>
            </a:r>
            <a:endParaRPr lang="en-US" dirty="0"/>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rot="16200000">
            <a:off x="11679263" y="6345259"/>
            <a:ext cx="641434" cy="384045"/>
          </a:xfr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548647" y="2220977"/>
            <a:ext cx="6569391" cy="3995588"/>
          </a:xfrm>
        </p:spPr>
        <p:txBody>
          <a:bodyPr/>
          <a:lstStyle>
            <a:lvl1pPr>
              <a:lnSpc>
                <a:spcPct val="100000"/>
              </a:lnSpc>
              <a:defRPr sz="1800"/>
            </a:lvl1pPr>
            <a:lvl2pPr>
              <a:lnSpc>
                <a:spcPct val="100000"/>
              </a:lnSpc>
              <a:defRPr sz="1800"/>
            </a:lvl2pPr>
            <a:lvl3pPr>
              <a:lnSpc>
                <a:spcPct val="100000"/>
              </a:lnSpc>
              <a:defRPr sz="1600"/>
            </a:lvl3pPr>
            <a:lvl4pPr>
              <a:lnSpc>
                <a:spcPct val="100000"/>
              </a:lnSpc>
              <a:defRPr sz="1400"/>
            </a:lvl4pPr>
            <a:lvl5pPr>
              <a:lnSpc>
                <a:spcPct val="100000"/>
              </a:lnSpc>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640080"/>
            <a:ext cx="6569391" cy="1185544"/>
          </a:xfrm>
        </p:spPr>
        <p:txBody>
          <a:bodyPr anchor="b"/>
          <a:lstStyle/>
          <a:p>
            <a:r>
              <a:rPr lang="en-US"/>
              <a:t>Click to edit Master title style</a:t>
            </a:r>
          </a:p>
        </p:txBody>
      </p:sp>
    </p:spTree>
    <p:extLst>
      <p:ext uri="{BB962C8B-B14F-4D97-AF65-F5344CB8AC3E}">
        <p14:creationId xmlns:p14="http://schemas.microsoft.com/office/powerpoint/2010/main" val="40117496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Photo 5">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77947" y="230005"/>
            <a:ext cx="844059" cy="384049"/>
          </a:xfrm>
        </p:spPr>
        <p:txBody>
          <a:bodyPr/>
          <a:lstStyle>
            <a:lvl1pPr>
              <a:defRPr>
                <a:solidFill>
                  <a:schemeClr val="tx1"/>
                </a:solidFill>
                <a:effectLst/>
              </a:defRPr>
            </a:lvl1pPr>
          </a:lstStyle>
          <a:p>
            <a:fld id="{EE468DAA-49F6-4492-82E6-75555EB31418}"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80661" y="2506738"/>
            <a:ext cx="4058141" cy="370847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80661" y="640080"/>
            <a:ext cx="4058142" cy="1469952"/>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8536604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Photo 6">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342313" y="0"/>
            <a:ext cx="6445856"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69792" y="219040"/>
            <a:ext cx="841248" cy="403167"/>
          </a:xfrm>
        </p:spPr>
        <p:txBody>
          <a:bodyPr/>
          <a:lstStyle/>
          <a:p>
            <a:fld id="{41D22668-A3AE-429F-A351-A1583BA90793}"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02759" y="3327321"/>
            <a:ext cx="5375314" cy="403168"/>
          </a:xfrm>
        </p:spPr>
        <p:txBody>
          <a:bodyPr/>
          <a:lstStyle>
            <a:lvl1pPr>
              <a:defRPr>
                <a:solidFill>
                  <a:schemeClr val="tx1"/>
                </a:solidFill>
                <a:effectLst/>
              </a:defRPr>
            </a:lvl1p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rot="16200000">
            <a:off x="11669700" y="6335696"/>
            <a:ext cx="641433" cy="403167"/>
          </a:xfrm>
        </p:spPr>
        <p:txBody>
          <a:bodyPr/>
          <a:lstStyle>
            <a:lvl1pPr>
              <a:defRPr>
                <a:solidFill>
                  <a:schemeClr val="tx1"/>
                </a:solidFill>
                <a:effectLst/>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548648" y="2506737"/>
            <a:ext cx="4243632" cy="370982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507" y="640079"/>
            <a:ext cx="4244436" cy="1470381"/>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9137735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Photo 7">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77947" y="230005"/>
            <a:ext cx="844060" cy="384048"/>
          </a:xfrm>
        </p:spPr>
        <p:txBody>
          <a:bodyPr/>
          <a:lstStyle>
            <a:lvl1pPr>
              <a:defRPr>
                <a:solidFill>
                  <a:schemeClr val="tx1"/>
                </a:solidFill>
                <a:effectLst/>
              </a:defRPr>
            </a:lvl1pPr>
          </a:lstStyle>
          <a:p>
            <a:fld id="{CB3A2E2B-8F4D-437C-9F55-5E913AFC716A}"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040888" y="1745672"/>
            <a:ext cx="4218419" cy="447089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40889" y="640080"/>
            <a:ext cx="4217598" cy="93268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3116772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Photo 8">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524251" y="0"/>
            <a:ext cx="627428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74644" y="223888"/>
            <a:ext cx="841248" cy="393471"/>
          </a:xfrm>
        </p:spPr>
        <p:txBody>
          <a:bodyPr/>
          <a:lstStyle/>
          <a:p>
            <a:fld id="{46C70014-48FC-4647-9615-BBD39F98887D}"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07611" y="3332170"/>
            <a:ext cx="5375316" cy="393471"/>
          </a:xfrm>
        </p:spPr>
        <p:txBody>
          <a:bodyPr/>
          <a:lstStyle>
            <a:lvl1pPr>
              <a:defRPr>
                <a:solidFill>
                  <a:schemeClr val="tx1"/>
                </a:solidFill>
                <a:effectLst/>
              </a:defRPr>
            </a:lvl1p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rot="16200000">
            <a:off x="11675228" y="6339869"/>
            <a:ext cx="640080" cy="393471"/>
          </a:xfrm>
        </p:spPr>
        <p:txBody>
          <a:bodyPr/>
          <a:lstStyle>
            <a:lvl1pPr>
              <a:defRPr>
                <a:solidFill>
                  <a:schemeClr val="tx1"/>
                </a:solidFill>
                <a:effectLst/>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548647" y="1602889"/>
            <a:ext cx="4426953" cy="461367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320040"/>
            <a:ext cx="4426953" cy="115375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69238825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Photo 9">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rot="16200000">
            <a:off x="11579353" y="228599"/>
            <a:ext cx="841248" cy="384051"/>
          </a:xfrm>
        </p:spPr>
        <p:txBody>
          <a:bodyPr/>
          <a:lstStyle/>
          <a:p>
            <a:fld id="{C089F4EF-3CDF-46D7-ADF4-3A52C84FD8BE}" type="datetime1">
              <a:rPr lang="en-US" smtClean="0"/>
              <a:t>11/2/25</a:t>
            </a:fld>
            <a:endParaRPr lang="en-US" dirty="0"/>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rot="16200000">
            <a:off x="9312317" y="3336881"/>
            <a:ext cx="5375316" cy="384051"/>
          </a:xfrm>
        </p:spPr>
        <p:txBody>
          <a:bodyPr/>
          <a:lstStyle/>
          <a:p>
            <a:r>
              <a:rPr lang="en-US"/>
              <a:t>Sample Footer Text</a:t>
            </a:r>
            <a:endParaRPr lang="en-US" dirty="0"/>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132918" y="2285999"/>
            <a:ext cx="3126383" cy="393056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132791" y="640079"/>
            <a:ext cx="3126511" cy="1470381"/>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21100394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Photo 10">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382601" y="0"/>
            <a:ext cx="7430217"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81787" y="227618"/>
            <a:ext cx="841248" cy="379182"/>
          </a:xfrm>
        </p:spPr>
        <p:txBody>
          <a:bodyPr/>
          <a:lstStyle/>
          <a:p>
            <a:fld id="{E635C43F-DBB1-4D83-B442-E1529AA900C2}"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32304" y="3318349"/>
            <a:ext cx="5340213" cy="379182"/>
          </a:xfrm>
        </p:spPr>
        <p:txBody>
          <a:bodyPr/>
          <a:lstStyle>
            <a:lvl1pPr>
              <a:defRPr>
                <a:solidFill>
                  <a:schemeClr val="tx1"/>
                </a:solidFill>
                <a:effectLst/>
              </a:defRPr>
            </a:lvl1p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rot="16200000">
            <a:off x="11662434" y="6328433"/>
            <a:ext cx="679953" cy="379181"/>
          </a:xfrm>
        </p:spPr>
        <p:txBody>
          <a:bodyPr/>
          <a:lstStyle>
            <a:lvl1pPr>
              <a:defRPr>
                <a:solidFill>
                  <a:schemeClr val="tx1"/>
                </a:solidFill>
                <a:effectLst/>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548648" y="2346897"/>
            <a:ext cx="3285306" cy="383115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8" y="640079"/>
            <a:ext cx="3285306" cy="1470381"/>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9238928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Photo 1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88816" y="228597"/>
            <a:ext cx="841248" cy="384052"/>
          </a:xfrm>
        </p:spPr>
        <p:txBody>
          <a:bodyPr/>
          <a:lstStyle>
            <a:lvl1pPr>
              <a:defRPr>
                <a:solidFill>
                  <a:schemeClr val="tx1"/>
                </a:solidFill>
                <a:effectLst/>
              </a:defRPr>
            </a:lvl1pPr>
          </a:lstStyle>
          <a:p>
            <a:fld id="{2D13F81E-C5BD-4314-B9B9-AAE2702F29D2}"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18449" y="3340209"/>
            <a:ext cx="5372517" cy="374587"/>
          </a:xfrm>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2894707" cy="2953512"/>
          </a:xfrm>
        </p:spPr>
        <p:txBody>
          <a:bodyPr>
            <a:normAutofit/>
          </a:bodyPr>
          <a:lstStyle>
            <a:lvl1pPr marL="0" indent="0">
              <a:lnSpc>
                <a:spcPct val="100000"/>
              </a:lnSpc>
              <a:buNone/>
              <a:defRPr sz="2400"/>
            </a:lvl1pPr>
            <a:lvl2pPr marL="228600" indent="0">
              <a:lnSpc>
                <a:spcPct val="100000"/>
              </a:lnSpc>
              <a:buNone/>
              <a:defRPr sz="2000"/>
            </a:lvl2pPr>
            <a:lvl3pPr marL="457200" indent="0">
              <a:lnSpc>
                <a:spcPct val="100000"/>
              </a:lnSpc>
              <a:buNone/>
              <a:defRPr sz="1800"/>
            </a:lvl3pPr>
            <a:lvl4pPr marL="685800" indent="0">
              <a:lnSpc>
                <a:spcPct val="100000"/>
              </a:lnSpc>
              <a:buNone/>
              <a:defRPr sz="1600"/>
            </a:lvl4pPr>
            <a:lvl5pPr marL="914400" indent="0">
              <a:lnSpc>
                <a:spcPct val="1000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2894707" cy="1942773"/>
          </a:xfrm>
        </p:spPr>
        <p:txBody>
          <a:bodyPr anchor="b"/>
          <a:lstStyle/>
          <a:p>
            <a:r>
              <a:rPr lang="en-US" dirty="0"/>
              <a:t>Click to edit Master title style</a:t>
            </a:r>
          </a:p>
        </p:txBody>
      </p:sp>
    </p:spTree>
    <p:extLst>
      <p:ext uri="{BB962C8B-B14F-4D97-AF65-F5344CB8AC3E}">
        <p14:creationId xmlns:p14="http://schemas.microsoft.com/office/powerpoint/2010/main" val="31722170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Photo 1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1807952" cy="4635132"/>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DC8C146-0A20-4029-98D5-9A42EEDF8B24}"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414320" y="5070445"/>
            <a:ext cx="5803979" cy="1332152"/>
          </a:xfrm>
        </p:spPr>
        <p:txBody>
          <a:bodyPr>
            <a:noAutofit/>
          </a:bodyPr>
          <a:lstStyle>
            <a:lvl1pPr marL="0" indent="0">
              <a:lnSpc>
                <a:spcPct val="100000"/>
              </a:lnSpc>
              <a:buFont typeface="Arial" panose="020B0604020202020204" pitchFamily="34" charset="0"/>
              <a:buNone/>
              <a:defRPr sz="1600"/>
            </a:lvl1pPr>
            <a:lvl2pPr marL="228600" indent="0">
              <a:lnSpc>
                <a:spcPct val="100000"/>
              </a:lnSpc>
              <a:buFont typeface="Arial" panose="020B0604020202020204" pitchFamily="34" charset="0"/>
              <a:buNone/>
              <a:defRPr sz="1400"/>
            </a:lvl2pPr>
            <a:lvl3pPr marL="457200" indent="0">
              <a:lnSpc>
                <a:spcPct val="100000"/>
              </a:lnSpc>
              <a:buFont typeface="Arial" panose="020B0604020202020204" pitchFamily="34" charset="0"/>
              <a:buNone/>
              <a:defRPr sz="1200"/>
            </a:lvl3pPr>
            <a:lvl4pPr marL="685800" indent="0">
              <a:lnSpc>
                <a:spcPct val="100000"/>
              </a:lnSpc>
              <a:buFont typeface="Arial" panose="020B0604020202020204" pitchFamily="34" charset="0"/>
              <a:buNone/>
              <a:defRPr sz="1100"/>
            </a:lvl4pPr>
            <a:lvl5pPr marL="914400" indent="0">
              <a:lnSpc>
                <a:spcPct val="100000"/>
              </a:lnSpc>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5070446"/>
            <a:ext cx="4317026" cy="1332152"/>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4996610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6B19A73-9EF0-435E-951F-A4ACE59FBD85}" type="datetime1">
              <a:rPr lang="en-US" smtClean="0"/>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981201" y="4334808"/>
            <a:ext cx="8229599" cy="1414091"/>
          </a:xfrm>
        </p:spPr>
        <p:txBody>
          <a:bodyPr>
            <a:normAutofit/>
          </a:bodyPr>
          <a:lstStyle>
            <a:lvl1pPr marL="0" indent="0" algn="ctr">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p:spPr>
        <p:txBody>
          <a:bodyPr anchor="b">
            <a:normAutofit/>
          </a:bodyPr>
          <a:lstStyle>
            <a:lvl1pPr algn="ctr">
              <a:defRPr sz="4400"/>
            </a:lvl1pPr>
          </a:lstStyle>
          <a:p>
            <a:r>
              <a:rPr lang="en-US"/>
              <a:t>Click to edit Master title style</a:t>
            </a:r>
            <a:endParaRPr lang="en-US" dirty="0"/>
          </a:p>
        </p:txBody>
      </p:sp>
    </p:spTree>
    <p:extLst>
      <p:ext uri="{BB962C8B-B14F-4D97-AF65-F5344CB8AC3E}">
        <p14:creationId xmlns:p14="http://schemas.microsoft.com/office/powerpoint/2010/main" val="147863498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Photo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1807952" cy="377827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21144" y="4197652"/>
            <a:ext cx="7317660" cy="2204945"/>
          </a:xfrm>
        </p:spPr>
        <p:txBody>
          <a:bodyPr>
            <a:noAutofit/>
          </a:bodyPr>
          <a:lstStyle>
            <a:lvl1pPr marL="285750" indent="-285750">
              <a:lnSpc>
                <a:spcPct val="100000"/>
              </a:lnSpc>
              <a:buFont typeface="Arial" panose="020B0604020202020204" pitchFamily="34" charset="0"/>
              <a:buChar char="•"/>
              <a:defRPr sz="1800"/>
            </a:lvl1pPr>
            <a:lvl2pPr marL="514350" indent="-285750">
              <a:lnSpc>
                <a:spcPct val="100000"/>
              </a:lnSpc>
              <a:buFont typeface="Arial" panose="020B0604020202020204" pitchFamily="34" charset="0"/>
              <a:buChar char="•"/>
              <a:defRPr sz="1600"/>
            </a:lvl2pPr>
            <a:lvl3pPr marL="742950" indent="-285750">
              <a:lnSpc>
                <a:spcPct val="100000"/>
              </a:lnSpc>
              <a:buFont typeface="Arial" panose="020B0604020202020204" pitchFamily="34" charset="0"/>
              <a:buChar char="•"/>
              <a:defRPr sz="1400"/>
            </a:lvl3pPr>
            <a:lvl4pPr marL="857250" indent="-171450">
              <a:lnSpc>
                <a:spcPct val="100000"/>
              </a:lnSpc>
              <a:buFont typeface="Arial" panose="020B0604020202020204" pitchFamily="34" charset="0"/>
              <a:buChar char="•"/>
              <a:defRPr sz="1200"/>
            </a:lvl4pPr>
            <a:lvl5pPr marL="1085850" indent="-171450">
              <a:lnSpc>
                <a:spcPct val="100000"/>
              </a:lnSpc>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4194674"/>
            <a:ext cx="2823849" cy="2204944"/>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346222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Photo 14">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3079730"/>
            <a:ext cx="11807947" cy="377827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rot="16200000">
            <a:off x="11556490" y="251460"/>
            <a:ext cx="886968" cy="384048"/>
          </a:xfrm>
        </p:spPr>
        <p:txBody>
          <a:bodyPr/>
          <a:lstStyle/>
          <a:p>
            <a:fld id="{9128053F-E531-4885-B604-CF1A6DEEE405}"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rot="16200000">
            <a:off x="9332422" y="3362497"/>
            <a:ext cx="5335109" cy="384049"/>
          </a:xfrm>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rot="16200000">
            <a:off x="11679934" y="6350094"/>
            <a:ext cx="640080" cy="384048"/>
          </a:xfr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139328" y="640077"/>
            <a:ext cx="7099472" cy="2016112"/>
          </a:xfrm>
        </p:spPr>
        <p:txBody>
          <a:bodyPr>
            <a:noAutofit/>
          </a:bodyPr>
          <a:lstStyle>
            <a:lvl1pPr marL="285750" indent="-285750">
              <a:lnSpc>
                <a:spcPct val="100000"/>
              </a:lnSpc>
              <a:buFont typeface="Arial" panose="020B0604020202020204" pitchFamily="34" charset="0"/>
              <a:buChar char="•"/>
              <a:defRPr sz="1800"/>
            </a:lvl1pPr>
            <a:lvl2pPr marL="514350" indent="-285750">
              <a:lnSpc>
                <a:spcPct val="100000"/>
              </a:lnSpc>
              <a:buFont typeface="Arial" panose="020B0604020202020204" pitchFamily="34" charset="0"/>
              <a:buChar char="•"/>
              <a:defRPr sz="1600"/>
            </a:lvl2pPr>
            <a:lvl3pPr marL="742950" indent="-285750">
              <a:lnSpc>
                <a:spcPct val="100000"/>
              </a:lnSpc>
              <a:buFont typeface="Arial" panose="020B0604020202020204" pitchFamily="34" charset="0"/>
              <a:buChar char="•"/>
              <a:defRPr sz="1400"/>
            </a:lvl3pPr>
            <a:lvl4pPr marL="857250" indent="-171450">
              <a:lnSpc>
                <a:spcPct val="100000"/>
              </a:lnSpc>
              <a:buFont typeface="Arial" panose="020B0604020202020204" pitchFamily="34" charset="0"/>
              <a:buChar char="•"/>
              <a:defRPr sz="1200"/>
            </a:lvl4pPr>
            <a:lvl5pPr marL="1085850" indent="-171450">
              <a:lnSpc>
                <a:spcPct val="100000"/>
              </a:lnSpc>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6" y="640077"/>
            <a:ext cx="3021529" cy="2011953"/>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5777561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Photo 15">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69152" y="1993348"/>
            <a:ext cx="5442604" cy="4220413"/>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766791B-F730-470C-BD5E-FFF8D449589F}"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6580910" y="1993349"/>
            <a:ext cx="4657891" cy="4220413"/>
          </a:xfrm>
        </p:spPr>
        <p:txBody>
          <a:bodyPr/>
          <a:lstStyle>
            <a:lvl1pPr>
              <a:lnSpc>
                <a:spcPct val="100000"/>
              </a:lnSpc>
              <a:defRPr sz="1800"/>
            </a:lvl1pPr>
            <a:lvl2pPr>
              <a:lnSpc>
                <a:spcPct val="100000"/>
              </a:lnSpc>
              <a:defRPr sz="1800"/>
            </a:lvl2pPr>
            <a:lvl3pPr>
              <a:lnSpc>
                <a:spcPct val="100000"/>
              </a:lnSpc>
              <a:defRPr sz="1600"/>
            </a:lvl3pPr>
            <a:lvl4pPr>
              <a:lnSpc>
                <a:spcPct val="100000"/>
              </a:lnSpc>
              <a:defRPr sz="1400"/>
            </a:lvl4pPr>
            <a:lvl5pPr>
              <a:lnSpc>
                <a:spcPct val="100000"/>
              </a:lnSpc>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8" y="640078"/>
            <a:ext cx="10690154" cy="933889"/>
          </a:xfrm>
        </p:spPr>
        <p:txBody>
          <a:bodyPr anchor="ctr"/>
          <a:lstStyle/>
          <a:p>
            <a:r>
              <a:rPr lang="en-US"/>
              <a:t>Click to edit Master title style</a:t>
            </a:r>
            <a:endParaRPr lang="en-US" dirty="0"/>
          </a:p>
        </p:txBody>
      </p:sp>
    </p:spTree>
    <p:extLst>
      <p:ext uri="{BB962C8B-B14F-4D97-AF65-F5344CB8AC3E}">
        <p14:creationId xmlns:p14="http://schemas.microsoft.com/office/powerpoint/2010/main" val="33820285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Photo 16">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48647" y="2662000"/>
            <a:ext cx="4907263" cy="3551762"/>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E73FE0C-303A-49D2-B22C-9FE8AE7D9EF1}"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04554" y="640077"/>
            <a:ext cx="5234247" cy="557368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640077"/>
            <a:ext cx="4907265" cy="1602540"/>
          </a:xfrm>
        </p:spPr>
        <p:txBody>
          <a:bodyPr>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6140625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ntent Photo 17">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48647" y="2662000"/>
            <a:ext cx="3871623" cy="3551762"/>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73859A7-84EB-4384-87AF-59CC16704CF8}" type="datetime1">
              <a:rPr lang="en-US" smtClean="0"/>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4968917" y="640077"/>
            <a:ext cx="6249382" cy="5573685"/>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7" y="640077"/>
            <a:ext cx="3871623" cy="1602540"/>
          </a:xfrm>
        </p:spPr>
        <p:txBody>
          <a:bodyPr lIns="91440" tIns="91440"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4781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ig Number 1">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5AD3D17-73C9-402C-91E7-BA73E6829C50}" type="datetime1">
              <a:rPr lang="en-US" smtClean="0"/>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48647" y="5299364"/>
            <a:ext cx="10746884" cy="914398"/>
          </a:xfrm>
        </p:spPr>
        <p:txBody>
          <a:bodyPr anchor="t">
            <a:normAutofit/>
          </a:bodyPr>
          <a:lstStyle>
            <a:lvl1pPr marL="0" indent="0" algn="l">
              <a:lnSpc>
                <a:spcPct val="100000"/>
              </a:lnSpc>
              <a:buNone/>
              <a:defRPr sz="22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48648" y="640078"/>
            <a:ext cx="10746881" cy="4261106"/>
          </a:xfrm>
        </p:spPr>
        <p:txBody>
          <a:bodyPr anchor="b">
            <a:normAutofit/>
          </a:bodyPr>
          <a:lstStyle>
            <a:lvl1pPr algn="l">
              <a:defRPr sz="20000">
                <a:solidFill>
                  <a:schemeClr val="tx1"/>
                </a:solidFill>
              </a:defRPr>
            </a:lvl1pPr>
          </a:lstStyle>
          <a:p>
            <a:r>
              <a:rPr lang="en-US" dirty="0"/>
              <a:t>##%</a:t>
            </a:r>
          </a:p>
        </p:txBody>
      </p:sp>
    </p:spTree>
    <p:extLst>
      <p:ext uri="{BB962C8B-B14F-4D97-AF65-F5344CB8AC3E}">
        <p14:creationId xmlns:p14="http://schemas.microsoft.com/office/powerpoint/2010/main" val="218939467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77A7CDD-9512-40CC-9351-FC0DE186CFBD}" type="datetime1">
              <a:rPr lang="en-US" smtClean="0"/>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87636"/>
            <a:ext cx="7525512" cy="1226126"/>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48648" y="640078"/>
            <a:ext cx="10690156" cy="4169666"/>
          </a:xfrm>
        </p:spPr>
        <p:txBody>
          <a:bodyPr anchor="b">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339201660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Big Number 3">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EAFE8D-E6F6-F95B-AE55-3E20B32F4478}"/>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483EFCC7-B7E8-4ABE-BBCB-C75FD27800CD}" type="datetime1">
              <a:rPr lang="en-US" smtClean="0"/>
              <a:pPr/>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87636"/>
            <a:ext cx="7525512" cy="1226126"/>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48647" y="640078"/>
            <a:ext cx="10690156" cy="4169666"/>
          </a:xfrm>
        </p:spPr>
        <p:txBody>
          <a:bodyPr anchor="b">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424014743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F140A1F3-DA5D-4F2E-B759-748FF8D0ACA9}" type="datetime1">
              <a:rPr lang="en-US" smtClean="0"/>
              <a:t>11/2/25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40078" y="640078"/>
            <a:ext cx="8238746" cy="5573684"/>
          </a:xfrm>
        </p:spPr>
        <p:txBody>
          <a:bodyPr anchor="ctr">
            <a:noAutofit/>
          </a:bodyPr>
          <a:lstStyle>
            <a:lvl1pPr marL="0" indent="0">
              <a:lnSpc>
                <a:spcPct val="100000"/>
              </a:lnSpc>
              <a:buNone/>
              <a:defRPr sz="4000" b="1"/>
            </a:lvl1pPr>
            <a:lvl2pPr marL="228600" indent="0">
              <a:lnSpc>
                <a:spcPct val="100000"/>
              </a:lnSpc>
              <a:buNone/>
              <a:defRPr sz="4000" b="1"/>
            </a:lvl2pPr>
            <a:lvl3pPr marL="457200" indent="0">
              <a:lnSpc>
                <a:spcPct val="100000"/>
              </a:lnSpc>
              <a:buNone/>
              <a:defRPr sz="4000" b="1"/>
            </a:lvl3pPr>
            <a:lvl4pPr marL="685800" indent="0">
              <a:lnSpc>
                <a:spcPct val="100000"/>
              </a:lnSpc>
              <a:buNone/>
              <a:defRPr sz="4000" b="1"/>
            </a:lvl4pPr>
            <a:lvl5pPr marL="914400" indent="0">
              <a:lnSpc>
                <a:spcPct val="100000"/>
              </a:lnSpc>
              <a:buNone/>
              <a:defRPr sz="40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888197"/>
            <a:ext cx="10652760" cy="779015"/>
          </a:xfrm>
        </p:spPr>
        <p:txBody>
          <a:bodyPr/>
          <a:lstStyle/>
          <a:p>
            <a:r>
              <a:rPr lang="en-US"/>
              <a:t>Click to edit Master title style</a:t>
            </a:r>
          </a:p>
        </p:txBody>
      </p:sp>
    </p:spTree>
    <p:extLst>
      <p:ext uri="{BB962C8B-B14F-4D97-AF65-F5344CB8AC3E}">
        <p14:creationId xmlns:p14="http://schemas.microsoft.com/office/powerpoint/2010/main" val="304992883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Statement 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301B1322-4C31-4D1F-88B1-5F79F56892AE}" type="datetime1">
              <a:rPr lang="en-US" smtClean="0"/>
              <a:t>11/2/25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40078" y="-841525"/>
            <a:ext cx="8238746" cy="591075"/>
          </a:xfrm>
        </p:spPr>
        <p:txBody>
          <a:bodyPr anchor="b">
            <a:noAutofit/>
          </a:bodyPr>
          <a:lstStyle>
            <a:lvl1pPr marL="0" indent="0">
              <a:lnSpc>
                <a:spcPct val="100000"/>
              </a:lnSpc>
              <a:buNone/>
              <a:defRPr sz="18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dirty="0"/>
              <a:t>Click to edit Master title style</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40078" y="841257"/>
            <a:ext cx="9764686" cy="5372505"/>
          </a:xfrm>
        </p:spPr>
        <p:txBody>
          <a:bodyPr anchor="b"/>
          <a:lstStyle>
            <a:lvl1pPr>
              <a:defRPr sz="4000"/>
            </a:lvl1pPr>
          </a:lstStyle>
          <a:p>
            <a:r>
              <a:rPr lang="en-US"/>
              <a:t>Click to edit Master title style</a:t>
            </a:r>
            <a:endParaRPr lang="en-US" dirty="0"/>
          </a:p>
        </p:txBody>
      </p:sp>
    </p:spTree>
    <p:extLst>
      <p:ext uri="{BB962C8B-B14F-4D97-AF65-F5344CB8AC3E}">
        <p14:creationId xmlns:p14="http://schemas.microsoft.com/office/powerpoint/2010/main" val="20821880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1" y="1"/>
            <a:ext cx="11807950" cy="4769446"/>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p:txBody>
          <a:bodyPr/>
          <a:lstStyle/>
          <a:p>
            <a:fld id="{C72BE8CE-6011-4887-8688-8D57691F11AD}" type="datetime1">
              <a:rPr lang="en-US" smtClean="0"/>
              <a:t>11/2/25</a:t>
            </a:fld>
            <a:endParaRPr lang="en-US" dirty="0"/>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48647" y="6023021"/>
            <a:ext cx="10690154" cy="480373"/>
          </a:xfrm>
        </p:spPr>
        <p:txBody>
          <a:bodyPr anchor="t">
            <a:normAutofit/>
          </a:bodyPr>
          <a:lstStyle>
            <a:lvl1pPr marL="0" indent="0" algn="l">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48647" y="4944365"/>
            <a:ext cx="10690154" cy="914482"/>
          </a:xfrm>
        </p:spPr>
        <p:txBody>
          <a:bodyPr anchor="b">
            <a:normAutofit/>
          </a:bodyPr>
          <a:lstStyle>
            <a:lvl1pPr algn="l">
              <a:defRPr sz="3200"/>
            </a:lvl1pPr>
          </a:lstStyle>
          <a:p>
            <a:r>
              <a:rPr lang="en-US"/>
              <a:t>Click to edit Master title style</a:t>
            </a:r>
            <a:endParaRPr lang="en-US" dirty="0"/>
          </a:p>
        </p:txBody>
      </p:sp>
    </p:spTree>
    <p:extLst>
      <p:ext uri="{BB962C8B-B14F-4D97-AF65-F5344CB8AC3E}">
        <p14:creationId xmlns:p14="http://schemas.microsoft.com/office/powerpoint/2010/main" val="301777607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tatement 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07735E4-737B-43D4-B991-92C3D63DE68F}" type="datetime1">
              <a:rPr lang="en-US" smtClean="0"/>
              <a:t>11/2/25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40078" y="640078"/>
            <a:ext cx="8238746" cy="5573684"/>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261247997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4D63035D-22A0-4334-A9AE-2457016C8B47}" type="datetime1">
              <a:rPr lang="en-US" smtClean="0"/>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anchor="ctr">
            <a:normAutofit/>
          </a:bodyPr>
          <a:lstStyle>
            <a:lvl1pPr marL="0" indent="0" algn="l">
              <a:lnSpc>
                <a:spcPct val="100000"/>
              </a:lnSpc>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301289992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Quote 2">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3980CAA-82CE-AE1A-79D9-74B40375C465}"/>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29247CA6-BC1D-429A-A289-4E939E49554A}" type="datetime1">
              <a:rPr lang="en-US" smtClean="0"/>
              <a:pPr/>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anchor="ctr">
            <a:normAutofit/>
          </a:bodyPr>
          <a:lstStyle>
            <a:lvl1pPr marL="0" indent="0" algn="l">
              <a:lnSpc>
                <a:spcPct val="100000"/>
              </a:lnSpc>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algn="l">
              <a:lnSpc>
                <a:spcPct val="100000"/>
              </a:lnSpc>
              <a:defRPr sz="3200" b="0"/>
            </a:lvl1pPr>
          </a:lstStyle>
          <a:p>
            <a:r>
              <a:rPr lang="en-US" dirty="0"/>
              <a:t>Click to edit Quote</a:t>
            </a:r>
          </a:p>
        </p:txBody>
      </p:sp>
    </p:spTree>
    <p:extLst>
      <p:ext uri="{BB962C8B-B14F-4D97-AF65-F5344CB8AC3E}">
        <p14:creationId xmlns:p14="http://schemas.microsoft.com/office/powerpoint/2010/main" val="29823345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DF8418BD-2BA9-41CB-AB89-625779A7563D}" type="datetime1">
              <a:rPr lang="en-US" smtClean="0"/>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40076" y="5669280"/>
            <a:ext cx="8933691" cy="544482"/>
          </a:xfrm>
        </p:spPr>
        <p:txBody>
          <a:bodyPr anchor="ctr">
            <a:normAutofit/>
          </a:bodyPr>
          <a:lstStyle>
            <a:lvl1pPr marL="0" indent="0" algn="l">
              <a:lnSpc>
                <a:spcPct val="100000"/>
              </a:lnSpc>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40078" y="1234440"/>
            <a:ext cx="8933690" cy="316992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103249467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291CE83-67BA-4B15-B48A-7DC5C0636664}" type="datetime1">
              <a:rPr lang="en-US" smtClean="0"/>
              <a:pPr/>
              <a:t>11/2/25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09A01C0A-2BB6-49E7-91A3-DCB9F9F59583}" type="slidenum">
              <a:rPr lang="en-US" smtClean="0"/>
              <a:pPr/>
              <a:t>‹#›</a:t>
            </a:fld>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066601" cy="4351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548648" y="1825624"/>
            <a:ext cx="5066602" cy="43881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48648" y="640078"/>
            <a:ext cx="10690153" cy="1040820"/>
          </a:xfrm>
        </p:spPr>
        <p:txBody>
          <a:bodyPr/>
          <a:lstStyle/>
          <a:p>
            <a:r>
              <a:rPr lang="en-US"/>
              <a:t>Click to edit Master title style</a:t>
            </a:r>
            <a:endParaRPr lang="en-US" dirty="0"/>
          </a:p>
        </p:txBody>
      </p:sp>
    </p:spTree>
    <p:extLst>
      <p:ext uri="{BB962C8B-B14F-4D97-AF65-F5344CB8AC3E}">
        <p14:creationId xmlns:p14="http://schemas.microsoft.com/office/powerpoint/2010/main" val="638363647"/>
      </p:ext>
    </p:extLst>
  </p:cSld>
  <p:clrMapOvr>
    <a:masterClrMapping/>
  </p:clrMapOvr>
  <p:hf hdr="0" ftr="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5BCCB42A-67CE-499B-A4FA-7D4E4469B142}" type="datetime1">
              <a:rPr lang="en-US" smtClean="0"/>
              <a:t>11/2/25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228076" y="2387600"/>
            <a:ext cx="5010725" cy="382616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228076" y="1826185"/>
            <a:ext cx="5010727" cy="419384"/>
          </a:xfrm>
        </p:spPr>
        <p:txBody>
          <a:bodyPr anchor="b">
            <a:normAutofit/>
          </a:bodyPr>
          <a:lstStyle>
            <a:lvl1pPr marL="0" indent="0">
              <a:lnSpc>
                <a:spcPct val="10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548648" y="2387600"/>
            <a:ext cx="5110276" cy="382616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548646" y="1826185"/>
            <a:ext cx="5110277" cy="419384"/>
          </a:xfrm>
        </p:spPr>
        <p:txBody>
          <a:bodyPr anchor="b">
            <a:normAutofit/>
          </a:bodyPr>
          <a:lstStyle>
            <a:lvl1pPr marL="0" indent="0">
              <a:lnSpc>
                <a:spcPct val="10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548646" y="640078"/>
            <a:ext cx="10690157" cy="1050610"/>
          </a:xfrm>
        </p:spPr>
        <p:txBody>
          <a:bodyPr/>
          <a:lstStyle/>
          <a:p>
            <a:r>
              <a:rPr lang="en-US"/>
              <a:t>Click to edit Master title style</a:t>
            </a:r>
          </a:p>
        </p:txBody>
      </p:sp>
    </p:spTree>
    <p:extLst>
      <p:ext uri="{BB962C8B-B14F-4D97-AF65-F5344CB8AC3E}">
        <p14:creationId xmlns:p14="http://schemas.microsoft.com/office/powerpoint/2010/main" val="39748198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D291CE83-67BA-4B15-B48A-7DC5C0636664}" type="datetime1">
              <a:rPr lang="en-US" smtClean="0"/>
              <a:pPr/>
              <a:t>11/2/25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274182871"/>
      </p:ext>
    </p:extLst>
  </p:cSld>
  <p:clrMapOvr>
    <a:masterClrMapping/>
  </p:clrMapOvr>
  <p:hf hdr="0" ftr="0"/>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87CFF128-BAC7-4E0D-8F77-28A571D93B6F}" type="datetime1">
              <a:rPr lang="en-US" smtClean="0"/>
              <a:t>11/2/25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50398082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D291CE83-67BA-4B15-B48A-7DC5C0636664}" type="datetime1">
              <a:rPr lang="en-US" smtClean="0"/>
              <a:pPr/>
              <a:t>11/2/25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09A01C0A-2BB6-49E7-91A3-DCB9F9F59583}" type="slidenum">
              <a:rPr lang="en-US" smtClean="0"/>
              <a:pPr/>
              <a:t>‹#›</a:t>
            </a:fld>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043260" y="640078"/>
            <a:ext cx="6195542" cy="5573684"/>
          </a:xfrm>
        </p:spPr>
        <p:txBody>
          <a:bodyPr>
            <a:normAutofit/>
          </a:bodyPr>
          <a:lstStyle>
            <a:lvl1pPr>
              <a:lnSpc>
                <a:spcPct val="100000"/>
              </a:lnSpc>
              <a:defRPr sz="2800"/>
            </a:lvl1pPr>
            <a:lvl2pPr>
              <a:lnSpc>
                <a:spcPct val="100000"/>
              </a:lnSpc>
              <a:defRPr sz="2400"/>
            </a:lvl2pPr>
            <a:lvl3pPr>
              <a:lnSpc>
                <a:spcPct val="100000"/>
              </a:lnSpc>
              <a:defRPr sz="2000"/>
            </a:lvl3pPr>
            <a:lvl4pPr>
              <a:lnSpc>
                <a:spcPct val="100000"/>
              </a:lnSpc>
              <a:defRPr sz="1800"/>
            </a:lvl4pPr>
            <a:lvl5pPr>
              <a:lnSpc>
                <a:spcPct val="100000"/>
              </a:lnSpc>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48647" y="2470245"/>
            <a:ext cx="3945971" cy="3743517"/>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48642" y="640078"/>
            <a:ext cx="3945971" cy="1671043"/>
          </a:xfrm>
        </p:spPr>
        <p:txBody>
          <a:bodyPr anchor="t">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369325753"/>
      </p:ext>
    </p:extLst>
  </p:cSld>
  <p:clrMapOvr>
    <a:masterClrMapping/>
  </p:clrMapOvr>
  <p:hf hdr="0" ftr="0"/>
</p:sldLayout>
</file>

<file path=ppt/slideLayouts/slideLayout4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4971883" y="640079"/>
            <a:ext cx="6285582" cy="5573684"/>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lnSpc>
                <a:spcPct val="100000"/>
              </a:lnSpc>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3D157344-9CC7-412D-8C20-072BE86D5A11}" type="datetime1">
              <a:rPr lang="en-US" smtClean="0"/>
              <a:t>11/2/25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548647" y="2826137"/>
            <a:ext cx="3879130" cy="3387625"/>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44107" y="640079"/>
            <a:ext cx="3879129" cy="2021922"/>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288993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Photo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rot="16200000">
            <a:off x="11582532" y="244342"/>
            <a:ext cx="853812" cy="365125"/>
          </a:xfrm>
        </p:spPr>
        <p:txBody>
          <a:bodyPr/>
          <a:lstStyle>
            <a:lvl1pPr>
              <a:defRPr>
                <a:solidFill>
                  <a:schemeClr val="tx1"/>
                </a:solidFill>
                <a:effectLst/>
              </a:defRPr>
            </a:lvl1pPr>
          </a:lstStyle>
          <a:p>
            <a:fld id="{886426EA-0386-4881-8D6D-3F08C95C4A7F}" type="datetime1">
              <a:rPr lang="en-US" smtClean="0"/>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6" y="4731335"/>
            <a:ext cx="4055107" cy="1184585"/>
          </a:xfrm>
        </p:spPr>
        <p:txBody>
          <a:bodyPr anchor="t">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055108" cy="3475236"/>
          </a:xfrm>
        </p:spPr>
        <p:txBody>
          <a:bodyPr anchor="b">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183138289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B0645BE-AC35-911F-0084-2CC2C836EB4D}"/>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bg1"/>
                </a:solidFill>
              </a:defRPr>
            </a:lvl1pPr>
          </a:lstStyle>
          <a:p>
            <a:fld id="{157987AA-E4E6-4FC1-BAD8-09A952212C58}" type="datetime1">
              <a:rPr lang="en-US" smtClean="0"/>
              <a:pPr/>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548648" y="3594099"/>
            <a:ext cx="10690154" cy="2619663"/>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914400" indent="0">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8" y="1847088"/>
            <a:ext cx="7408336" cy="1133856"/>
          </a:xfrm>
        </p:spPr>
        <p:txBody>
          <a:bodyPr anchor="b">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603044790"/>
      </p:ext>
    </p:extLst>
  </p:cSld>
  <p:clrMapOvr>
    <a:overrideClrMapping bg1="dk1" tx1="lt1" bg2="dk2" tx2="lt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07E2D40-0539-03CF-D61C-37822ABA17A8}"/>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bg1"/>
                </a:solidFill>
              </a:defRPr>
            </a:lvl1pPr>
          </a:lstStyle>
          <a:p>
            <a:fld id="{043CF65F-0E21-48DE-8D75-4BF66A547E8E}" type="datetime1">
              <a:rPr lang="en-US" smtClean="0"/>
              <a:pPr/>
              <a:t>11/2/25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548647" y="3792262"/>
            <a:ext cx="8494767" cy="1279615"/>
          </a:xfrm>
        </p:spPr>
        <p:txBody>
          <a:bodyPr>
            <a:noAutofit/>
          </a:bodyPr>
          <a:lstStyle>
            <a:lvl1pPr marL="0" indent="0">
              <a:lnSpc>
                <a:spcPct val="100000"/>
              </a:lnSpc>
              <a:buNone/>
              <a:defRPr sz="2400"/>
            </a:lvl1pPr>
            <a:lvl2pPr marL="228600" indent="0">
              <a:lnSpc>
                <a:spcPct val="100000"/>
              </a:lnSpc>
              <a:buNone/>
              <a:defRPr sz="2000"/>
            </a:lvl2pPr>
            <a:lvl3pPr marL="457200" indent="0">
              <a:lnSpc>
                <a:spcPct val="100000"/>
              </a:lnSpc>
              <a:buNone/>
              <a:defRPr sz="1800"/>
            </a:lvl3pPr>
            <a:lvl4pPr marL="685800" indent="0">
              <a:lnSpc>
                <a:spcPct val="100000"/>
              </a:lnSpc>
              <a:buNone/>
              <a:defRPr sz="1600"/>
            </a:lvl4pPr>
            <a:lvl5pPr marL="914400" indent="0">
              <a:lnSpc>
                <a:spcPct val="1000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48647" y="1627318"/>
            <a:ext cx="8494767" cy="1842020"/>
          </a:xfrm>
        </p:spPr>
        <p:txBody>
          <a:bodyPr anchor="b">
            <a:no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977725097"/>
      </p:ext>
    </p:extLst>
  </p:cSld>
  <p:clrMapOvr>
    <a:overrideClrMapping bg1="dk1" tx1="lt1" bg2="dk2" tx2="lt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Content photo 18">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46C58F9-5CE0-4282-46E0-3E3A700FDB38}"/>
              </a:ext>
            </a:extLst>
          </p:cNvPr>
          <p:cNvSpPr>
            <a:spLocks noGrp="1"/>
          </p:cNvSpPr>
          <p:nvPr>
            <p:ph type="pic" sz="quarter" idx="10"/>
          </p:nvPr>
        </p:nvSpPr>
        <p:spPr>
          <a:xfrm>
            <a:off x="1395412" y="653461"/>
            <a:ext cx="4597556" cy="5549900"/>
          </a:xfrm>
          <a:custGeom>
            <a:avLst/>
            <a:gdLst>
              <a:gd name="connsiteX0" fmla="*/ 2179508 w 4597556"/>
              <a:gd name="connsiteY0" fmla="*/ 0 h 5549900"/>
              <a:gd name="connsiteX1" fmla="*/ 4597556 w 4597556"/>
              <a:gd name="connsiteY1" fmla="*/ 0 h 5549900"/>
              <a:gd name="connsiteX2" fmla="*/ 4597556 w 4597556"/>
              <a:gd name="connsiteY2" fmla="*/ 2476634 h 5549900"/>
              <a:gd name="connsiteX3" fmla="*/ 4502141 w 4597556"/>
              <a:gd name="connsiteY3" fmla="*/ 2476634 h 5549900"/>
              <a:gd name="connsiteX4" fmla="*/ 4502141 w 4597556"/>
              <a:gd name="connsiteY4" fmla="*/ 4729244 h 5549900"/>
              <a:gd name="connsiteX5" fmla="*/ 4597556 w 4597556"/>
              <a:gd name="connsiteY5" fmla="*/ 4729244 h 5549900"/>
              <a:gd name="connsiteX6" fmla="*/ 4597556 w 4597556"/>
              <a:gd name="connsiteY6" fmla="*/ 5549900 h 5549900"/>
              <a:gd name="connsiteX7" fmla="*/ 0 w 4597556"/>
              <a:gd name="connsiteY7" fmla="*/ 5549900 h 5549900"/>
              <a:gd name="connsiteX8" fmla="*/ 0 w 4597556"/>
              <a:gd name="connsiteY8" fmla="*/ 1321566 h 5549900"/>
              <a:gd name="connsiteX9" fmla="*/ 2179508 w 4597556"/>
              <a:gd name="connsiteY9" fmla="*/ 1321566 h 554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97556" h="5549900">
                <a:moveTo>
                  <a:pt x="2179508" y="0"/>
                </a:moveTo>
                <a:lnTo>
                  <a:pt x="4597556" y="0"/>
                </a:lnTo>
                <a:lnTo>
                  <a:pt x="4597556" y="2476634"/>
                </a:lnTo>
                <a:lnTo>
                  <a:pt x="4502141" y="2476634"/>
                </a:lnTo>
                <a:lnTo>
                  <a:pt x="4502141" y="4729244"/>
                </a:lnTo>
                <a:lnTo>
                  <a:pt x="4597556" y="4729244"/>
                </a:lnTo>
                <a:lnTo>
                  <a:pt x="4597556" y="5549900"/>
                </a:lnTo>
                <a:lnTo>
                  <a:pt x="0" y="5549900"/>
                </a:lnTo>
                <a:lnTo>
                  <a:pt x="0" y="1321566"/>
                </a:lnTo>
                <a:lnTo>
                  <a:pt x="2179508" y="1321566"/>
                </a:ln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oAutofit/>
          </a:bodyPr>
          <a:lstStyle/>
          <a:p>
            <a:endParaRPr lang="en-US" dirty="0"/>
          </a:p>
        </p:txBody>
      </p:sp>
      <p:sp>
        <p:nvSpPr>
          <p:cNvPr id="4" name="Rectangle 3">
            <a:extLst>
              <a:ext uri="{FF2B5EF4-FFF2-40B4-BE49-F238E27FC236}">
                <a16:creationId xmlns:a16="http://schemas.microsoft.com/office/drawing/2014/main" id="{6D80952A-DC24-8DFB-F8E3-1AAC5A9D5F6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Date Placeholder 3">
            <a:extLst>
              <a:ext uri="{FF2B5EF4-FFF2-40B4-BE49-F238E27FC236}">
                <a16:creationId xmlns:a16="http://schemas.microsoft.com/office/drawing/2014/main" id="{A79D49B1-D905-CE2E-C062-AB1BDD014E8B}"/>
              </a:ext>
            </a:extLst>
          </p:cNvPr>
          <p:cNvSpPr>
            <a:spLocks noGrp="1"/>
          </p:cNvSpPr>
          <p:nvPr>
            <p:ph type="dt" sz="half" idx="11"/>
          </p:nvPr>
        </p:nvSpPr>
        <p:spPr>
          <a:xfrm rot="16200000">
            <a:off x="11577948" y="230006"/>
            <a:ext cx="844062" cy="384047"/>
          </a:xfrm>
        </p:spPr>
        <p:txBody>
          <a:bodyPr/>
          <a:lstStyle>
            <a:lvl1pPr>
              <a:defRPr>
                <a:solidFill>
                  <a:schemeClr val="tx1"/>
                </a:solidFill>
              </a:defRPr>
            </a:lvl1pPr>
          </a:lstStyle>
          <a:p>
            <a:fld id="{043CF65F-0E21-48DE-8D75-4BF66A547E8E}" type="datetime1">
              <a:rPr lang="en-US" smtClean="0"/>
              <a:pPr/>
              <a:t>11/2/25</a:t>
            </a:fld>
            <a:endParaRPr lang="en-US" dirty="0"/>
          </a:p>
        </p:txBody>
      </p:sp>
      <p:sp>
        <p:nvSpPr>
          <p:cNvPr id="7" name="Footer Placeholder 4">
            <a:extLst>
              <a:ext uri="{FF2B5EF4-FFF2-40B4-BE49-F238E27FC236}">
                <a16:creationId xmlns:a16="http://schemas.microsoft.com/office/drawing/2014/main" id="{B1FC8BC9-F44B-803F-5CD7-ADFC9673F03F}"/>
              </a:ext>
            </a:extLst>
          </p:cNvPr>
          <p:cNvSpPr>
            <a:spLocks noGrp="1"/>
          </p:cNvSpPr>
          <p:nvPr>
            <p:ph type="ftr" sz="quarter" idx="12"/>
          </p:nvPr>
        </p:nvSpPr>
        <p:spPr>
          <a:xfrm rot="16200000">
            <a:off x="9313725" y="3338288"/>
            <a:ext cx="5372505" cy="384047"/>
          </a:xfrm>
        </p:spPr>
        <p:txBody>
          <a:bodyPr/>
          <a:lstStyle>
            <a:lvl1pPr>
              <a:defRPr>
                <a:solidFill>
                  <a:schemeClr val="tx1"/>
                </a:solidFill>
              </a:defRPr>
            </a:lvl1pPr>
          </a:lstStyle>
          <a:p>
            <a:r>
              <a:rPr lang="en-US" dirty="0"/>
              <a:t>Presentation Title</a:t>
            </a:r>
          </a:p>
        </p:txBody>
      </p:sp>
      <p:sp>
        <p:nvSpPr>
          <p:cNvPr id="8" name="Slide Number Placeholder 5">
            <a:extLst>
              <a:ext uri="{FF2B5EF4-FFF2-40B4-BE49-F238E27FC236}">
                <a16:creationId xmlns:a16="http://schemas.microsoft.com/office/drawing/2014/main" id="{AAA75D29-C079-E864-B363-40064D1938B8}"/>
              </a:ext>
            </a:extLst>
          </p:cNvPr>
          <p:cNvSpPr>
            <a:spLocks noGrp="1"/>
          </p:cNvSpPr>
          <p:nvPr>
            <p:ph type="sldNum" sz="quarter" idx="13"/>
          </p:nvPr>
        </p:nvSpPr>
        <p:spPr>
          <a:xfrm rot="16200000">
            <a:off x="11679259" y="6345258"/>
            <a:ext cx="641433" cy="384048"/>
          </a:xfrm>
        </p:spPr>
        <p:txBody>
          <a:bodyPr/>
          <a:lstStyle>
            <a:lvl1pPr>
              <a:defRPr>
                <a:solidFill>
                  <a:schemeClr val="tx1"/>
                </a:solidFill>
              </a:defRPr>
            </a:lvl1pPr>
          </a:lstStyle>
          <a:p>
            <a:fld id="{CC057153-B650-4DEB-B370-79DDCFDCE934}" type="slidenum">
              <a:rPr lang="en-US" smtClean="0"/>
              <a:pPr/>
              <a:t>‹#›</a:t>
            </a:fld>
            <a:endParaRPr lang="en-US" dirty="0"/>
          </a:p>
        </p:txBody>
      </p:sp>
      <p:sp>
        <p:nvSpPr>
          <p:cNvPr id="17" name="Rectangle 16">
            <a:extLst>
              <a:ext uri="{FF2B5EF4-FFF2-40B4-BE49-F238E27FC236}">
                <a16:creationId xmlns:a16="http://schemas.microsoft.com/office/drawing/2014/main" id="{CB5BB9C8-B774-7D15-8251-AC8ED5B99387}"/>
              </a:ext>
              <a:ext uri="{C183D7F6-B498-43B3-948B-1728B52AA6E4}">
                <adec:decorative xmlns:adec="http://schemas.microsoft.com/office/drawing/2017/decorative" val="1"/>
              </a:ext>
            </a:extLst>
          </p:cNvPr>
          <p:cNvSpPr/>
          <p:nvPr/>
        </p:nvSpPr>
        <p:spPr>
          <a:xfrm>
            <a:off x="5867073" y="3130095"/>
            <a:ext cx="228928" cy="225261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9" name="Rectangle 8">
            <a:extLst>
              <a:ext uri="{FF2B5EF4-FFF2-40B4-BE49-F238E27FC236}">
                <a16:creationId xmlns:a16="http://schemas.microsoft.com/office/drawing/2014/main" id="{2EBE262A-1515-660C-5ACF-699ADA35F603}"/>
              </a:ext>
              <a:ext uri="{C183D7F6-B498-43B3-948B-1728B52AA6E4}">
                <adec:decorative xmlns:adec="http://schemas.microsoft.com/office/drawing/2017/decorative" val="1"/>
              </a:ext>
            </a:extLst>
          </p:cNvPr>
          <p:cNvSpPr/>
          <p:nvPr userDrawn="1"/>
        </p:nvSpPr>
        <p:spPr>
          <a:xfrm>
            <a:off x="831720" y="640080"/>
            <a:ext cx="2743200" cy="1334947"/>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2" y="3127248"/>
            <a:ext cx="4533398" cy="3108960"/>
          </a:xfrm>
        </p:spPr>
        <p:txBody>
          <a:bodyPr lIns="91440" tIns="91440" rIns="0" bIns="0">
            <a:noAutofit/>
          </a:bodyPr>
          <a:lstStyle>
            <a:lvl1pPr marL="0" indent="0">
              <a:lnSpc>
                <a:spcPct val="100000"/>
              </a:lnSpc>
              <a:spcBef>
                <a:spcPts val="0"/>
              </a:spcBef>
              <a:spcAft>
                <a:spcPts val="1200"/>
              </a:spcAft>
              <a:buNone/>
              <a:defRPr sz="18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1" y="640080"/>
            <a:ext cx="4533398" cy="2157984"/>
          </a:xfrm>
        </p:spPr>
        <p:txBody>
          <a:bodyPr lIns="91440" tIns="91440" rIns="0" bIns="0" anchor="b">
            <a:noAutofit/>
          </a:bodyPr>
          <a:lstStyle>
            <a:lvl1pPr>
              <a:defRPr sz="3200" cap="all" baseline="0"/>
            </a:lvl1pPr>
          </a:lstStyle>
          <a:p>
            <a:r>
              <a:rPr lang="en-US" dirty="0"/>
              <a:t>CLICK TO EDIT MASTER TITLE STYLE</a:t>
            </a:r>
          </a:p>
        </p:txBody>
      </p:sp>
    </p:spTree>
    <p:extLst>
      <p:ext uri="{BB962C8B-B14F-4D97-AF65-F5344CB8AC3E}">
        <p14:creationId xmlns:p14="http://schemas.microsoft.com/office/powerpoint/2010/main" val="273739320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Content Photo 24">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2F02D30-CC17-F516-802A-A3AE633BF025}"/>
              </a:ext>
            </a:extLst>
          </p:cNvPr>
          <p:cNvSpPr/>
          <p:nvPr userDrawn="1"/>
        </p:nvSpPr>
        <p:spPr>
          <a:xfrm>
            <a:off x="0" y="0"/>
            <a:ext cx="4553712" cy="2432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6" name="Picture Placeholder 5">
            <a:extLst>
              <a:ext uri="{FF2B5EF4-FFF2-40B4-BE49-F238E27FC236}">
                <a16:creationId xmlns:a16="http://schemas.microsoft.com/office/drawing/2014/main" id="{5FBA0098-0696-799B-78DA-DBE833190D57}"/>
              </a:ext>
            </a:extLst>
          </p:cNvPr>
          <p:cNvSpPr>
            <a:spLocks noGrp="1"/>
          </p:cNvSpPr>
          <p:nvPr>
            <p:ph type="pic" sz="quarter" idx="11"/>
          </p:nvPr>
        </p:nvSpPr>
        <p:spPr>
          <a:xfrm>
            <a:off x="832104" y="640080"/>
            <a:ext cx="4727448" cy="5559552"/>
          </a:xfrm>
          <a:custGeom>
            <a:avLst/>
            <a:gdLst>
              <a:gd name="connsiteX0" fmla="*/ 0 w 4727448"/>
              <a:gd name="connsiteY0" fmla="*/ 0 h 5559552"/>
              <a:gd name="connsiteX1" fmla="*/ 4727448 w 4727448"/>
              <a:gd name="connsiteY1" fmla="*/ 0 h 5559552"/>
              <a:gd name="connsiteX2" fmla="*/ 4727448 w 4727448"/>
              <a:gd name="connsiteY2" fmla="*/ 2500529 h 5559552"/>
              <a:gd name="connsiteX3" fmla="*/ 4596278 w 4727448"/>
              <a:gd name="connsiteY3" fmla="*/ 2513752 h 5559552"/>
              <a:gd name="connsiteX4" fmla="*/ 4071308 w 4727448"/>
              <a:gd name="connsiteY4" fmla="*/ 3157867 h 5559552"/>
              <a:gd name="connsiteX5" fmla="*/ 4596278 w 4727448"/>
              <a:gd name="connsiteY5" fmla="*/ 3801983 h 5559552"/>
              <a:gd name="connsiteX6" fmla="*/ 4727448 w 4727448"/>
              <a:gd name="connsiteY6" fmla="*/ 3815206 h 5559552"/>
              <a:gd name="connsiteX7" fmla="*/ 4727448 w 4727448"/>
              <a:gd name="connsiteY7" fmla="*/ 5559552 h 5559552"/>
              <a:gd name="connsiteX8" fmla="*/ 0 w 4727448"/>
              <a:gd name="connsiteY8" fmla="*/ 5559552 h 555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7448" h="5559552">
                <a:moveTo>
                  <a:pt x="0" y="0"/>
                </a:moveTo>
                <a:lnTo>
                  <a:pt x="4727448" y="0"/>
                </a:lnTo>
                <a:lnTo>
                  <a:pt x="4727448" y="2500529"/>
                </a:lnTo>
                <a:lnTo>
                  <a:pt x="4596278" y="2513752"/>
                </a:lnTo>
                <a:cubicBezTo>
                  <a:pt x="4296678" y="2575059"/>
                  <a:pt x="4071308" y="2840144"/>
                  <a:pt x="4071308" y="3157867"/>
                </a:cubicBezTo>
                <a:cubicBezTo>
                  <a:pt x="4071308" y="3475590"/>
                  <a:pt x="4296678" y="3740676"/>
                  <a:pt x="4596278" y="3801983"/>
                </a:cubicBezTo>
                <a:lnTo>
                  <a:pt x="4727448" y="3815206"/>
                </a:lnTo>
                <a:lnTo>
                  <a:pt x="4727448" y="5559552"/>
                </a:lnTo>
                <a:lnTo>
                  <a:pt x="0" y="5559552"/>
                </a:ln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chor="ctr">
            <a:noAutofit/>
          </a:bodyPr>
          <a:lstStyle>
            <a:lvl1pPr algn="ctr">
              <a:defRPr/>
            </a:lvl1pPr>
          </a:lstStyle>
          <a:p>
            <a:endParaRPr lang="en-US" dirty="0"/>
          </a:p>
        </p:txBody>
      </p:sp>
      <p:sp>
        <p:nvSpPr>
          <p:cNvPr id="10" name="Oval 9">
            <a:extLst>
              <a:ext uri="{FF2B5EF4-FFF2-40B4-BE49-F238E27FC236}">
                <a16:creationId xmlns:a16="http://schemas.microsoft.com/office/drawing/2014/main" id="{0EDDC100-1ACB-74B7-3CAE-F0DD05CBE963}"/>
              </a:ext>
            </a:extLst>
          </p:cNvPr>
          <p:cNvSpPr/>
          <p:nvPr userDrawn="1"/>
        </p:nvSpPr>
        <p:spPr>
          <a:xfrm>
            <a:off x="4903412" y="3140474"/>
            <a:ext cx="1314946" cy="1314946"/>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DAEC7566-C08A-6609-9FDF-AAFB5486D677}"/>
              </a:ext>
            </a:extLst>
          </p:cNvPr>
          <p:cNvSpPr>
            <a:spLocks noGrp="1"/>
          </p:cNvSpPr>
          <p:nvPr>
            <p:ph type="dt" sz="half" idx="10"/>
          </p:nvPr>
        </p:nvSpPr>
        <p:spPr>
          <a:xfrm rot="16200000">
            <a:off x="11577948" y="230006"/>
            <a:ext cx="844062" cy="384047"/>
          </a:xfrm>
        </p:spPr>
        <p:txBody>
          <a:bodyPr/>
          <a:lstStyle>
            <a:lvl1pPr>
              <a:defRPr>
                <a:solidFill>
                  <a:schemeClr val="tx1"/>
                </a:solidFill>
              </a:defRPr>
            </a:lvl1pPr>
          </a:lstStyle>
          <a:p>
            <a:fld id="{043CF65F-0E21-48DE-8D75-4BF66A547E8E}" type="datetime1">
              <a:rPr lang="en-US" smtClean="0"/>
              <a:pPr/>
              <a:t>11/2/25</a:t>
            </a:fld>
            <a:endParaRPr lang="en-US" dirty="0"/>
          </a:p>
        </p:txBody>
      </p:sp>
      <p:sp>
        <p:nvSpPr>
          <p:cNvPr id="5" name="Footer Placeholder 4">
            <a:extLst>
              <a:ext uri="{FF2B5EF4-FFF2-40B4-BE49-F238E27FC236}">
                <a16:creationId xmlns:a16="http://schemas.microsoft.com/office/drawing/2014/main" id="{6D5F4BAE-32D2-0950-CD30-3DC3084BBE5C}"/>
              </a:ext>
            </a:extLst>
          </p:cNvPr>
          <p:cNvSpPr>
            <a:spLocks noGrp="1"/>
          </p:cNvSpPr>
          <p:nvPr>
            <p:ph type="ftr" sz="quarter" idx="12"/>
          </p:nvPr>
        </p:nvSpPr>
        <p:spPr>
          <a:xfrm rot="16200000">
            <a:off x="9313725" y="3338288"/>
            <a:ext cx="5372505" cy="384047"/>
          </a:xfrm>
        </p:spPr>
        <p:txBody>
          <a:bodyPr/>
          <a:lstStyle>
            <a:lvl1pPr>
              <a:defRPr>
                <a:solidFill>
                  <a:schemeClr val="tx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B8AA1005-37B1-E8E2-5040-5D847E1FC442}"/>
              </a:ext>
            </a:extLst>
          </p:cNvPr>
          <p:cNvSpPr>
            <a:spLocks noGrp="1"/>
          </p:cNvSpPr>
          <p:nvPr>
            <p:ph type="sldNum" sz="quarter" idx="13"/>
          </p:nvPr>
        </p:nvSpPr>
        <p:spPr>
          <a:xfrm rot="16200000">
            <a:off x="11679259" y="6345258"/>
            <a:ext cx="641433" cy="384048"/>
          </a:xfrm>
        </p:spPr>
        <p:txBody>
          <a:bodyPr/>
          <a:lstStyle>
            <a:lvl1pPr>
              <a:defRPr>
                <a:solidFill>
                  <a:schemeClr val="tx1"/>
                </a:solidFill>
              </a:defRPr>
            </a:lvl1pPr>
          </a:lstStyle>
          <a:p>
            <a:fld id="{CC057153-B650-4DEB-B370-79DDCFDCE934}" type="slidenum">
              <a:rPr lang="en-US" smtClean="0"/>
              <a:pPr/>
              <a:t>‹#›</a:t>
            </a:fld>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93407" y="2355925"/>
            <a:ext cx="4545393" cy="3843707"/>
          </a:xfrm>
        </p:spPr>
        <p:txBody>
          <a:bodyPr lIns="91440" tIns="91440" rIns="0" bIns="0">
            <a:noAutofit/>
          </a:bodyPr>
          <a:lstStyle>
            <a:lvl1pPr marL="0" indent="0">
              <a:lnSpc>
                <a:spcPct val="100000"/>
              </a:lnSpc>
              <a:spcBef>
                <a:spcPts val="0"/>
              </a:spcBef>
              <a:spcAft>
                <a:spcPts val="1200"/>
              </a:spcAft>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6693408" y="640080"/>
            <a:ext cx="4545395" cy="1403873"/>
          </a:xfrm>
        </p:spPr>
        <p:txBody>
          <a:bodyPr lIns="91440" tIns="0" rIns="0" bIns="0" anchor="b">
            <a:noAutofit/>
          </a:bodyPr>
          <a:lstStyle>
            <a:lvl1pPr>
              <a:defRPr sz="3200" baseline="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6076019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Big number 4">
    <p:bg>
      <p:bgPr>
        <a:solidFill>
          <a:schemeClr val="bg1"/>
        </a:solidFill>
        <a:effectLst/>
      </p:bgPr>
    </p:bg>
    <p:spTree>
      <p:nvGrpSpPr>
        <p:cNvPr id="1" name=""/>
        <p:cNvGrpSpPr/>
        <p:nvPr/>
      </p:nvGrpSpPr>
      <p:grpSpPr>
        <a:xfrm>
          <a:off x="0" y="0"/>
          <a:ext cx="0" cy="0"/>
          <a:chOff x="0" y="0"/>
          <a:chExt cx="0" cy="0"/>
        </a:xfrm>
      </p:grpSpPr>
      <p:sp>
        <p:nvSpPr>
          <p:cNvPr id="8" name="Freeform 12">
            <a:extLst>
              <a:ext uri="{FF2B5EF4-FFF2-40B4-BE49-F238E27FC236}">
                <a16:creationId xmlns:a16="http://schemas.microsoft.com/office/drawing/2014/main" id="{FA618DAB-55E2-19CE-F259-9FB708A90B63}"/>
              </a:ext>
            </a:extLst>
          </p:cNvPr>
          <p:cNvSpPr/>
          <p:nvPr/>
        </p:nvSpPr>
        <p:spPr>
          <a:xfrm>
            <a:off x="1959756"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5" name="Picture Placeholder 4">
            <a:extLst>
              <a:ext uri="{FF2B5EF4-FFF2-40B4-BE49-F238E27FC236}">
                <a16:creationId xmlns:a16="http://schemas.microsoft.com/office/drawing/2014/main" id="{F70796A4-60C9-8766-B669-134765EE1CF7}"/>
              </a:ext>
            </a:extLst>
          </p:cNvPr>
          <p:cNvSpPr>
            <a:spLocks noGrp="1"/>
          </p:cNvSpPr>
          <p:nvPr>
            <p:ph type="pic" sz="quarter" idx="10"/>
          </p:nvPr>
        </p:nvSpPr>
        <p:spPr>
          <a:xfrm>
            <a:off x="1" y="1"/>
            <a:ext cx="12192000" cy="6857999"/>
          </a:xfrm>
          <a:custGeom>
            <a:avLst/>
            <a:gdLst>
              <a:gd name="connsiteX0" fmla="*/ 7783170 w 12192000"/>
              <a:gd name="connsiteY0" fmla="*/ 0 h 6857999"/>
              <a:gd name="connsiteX1" fmla="*/ 12192000 w 12192000"/>
              <a:gd name="connsiteY1" fmla="*/ 0 h 6857999"/>
              <a:gd name="connsiteX2" fmla="*/ 12192000 w 12192000"/>
              <a:gd name="connsiteY2" fmla="*/ 6857999 h 6857999"/>
              <a:gd name="connsiteX3" fmla="*/ 8852792 w 12192000"/>
              <a:gd name="connsiteY3" fmla="*/ 6857999 h 6857999"/>
              <a:gd name="connsiteX4" fmla="*/ 8985470 w 12192000"/>
              <a:gd name="connsiteY4" fmla="*/ 6735959 h 6857999"/>
              <a:gd name="connsiteX5" fmla="*/ 10232243 w 12192000"/>
              <a:gd name="connsiteY5" fmla="*/ 3776315 h 6857999"/>
              <a:gd name="connsiteX6" fmla="*/ 7889232 w 12192000"/>
              <a:gd name="connsiteY6" fmla="*/ 47950 h 6857999"/>
              <a:gd name="connsiteX7" fmla="*/ 0 w 12192000"/>
              <a:gd name="connsiteY7" fmla="*/ 0 h 6857999"/>
              <a:gd name="connsiteX8" fmla="*/ 4408830 w 12192000"/>
              <a:gd name="connsiteY8" fmla="*/ 0 h 6857999"/>
              <a:gd name="connsiteX9" fmla="*/ 4302768 w 12192000"/>
              <a:gd name="connsiteY9" fmla="*/ 47950 h 6857999"/>
              <a:gd name="connsiteX10" fmla="*/ 1959755 w 12192000"/>
              <a:gd name="connsiteY10" fmla="*/ 3776315 h 6857999"/>
              <a:gd name="connsiteX11" fmla="*/ 3206528 w 12192000"/>
              <a:gd name="connsiteY11" fmla="*/ 6735959 h 6857999"/>
              <a:gd name="connsiteX12" fmla="*/ 3339206 w 12192000"/>
              <a:gd name="connsiteY12" fmla="*/ 6857999 h 6857999"/>
              <a:gd name="connsiteX13" fmla="*/ 0 w 12192000"/>
              <a:gd name="connsiteY1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7999">
                <a:moveTo>
                  <a:pt x="7783170" y="0"/>
                </a:moveTo>
                <a:lnTo>
                  <a:pt x="12192000" y="0"/>
                </a:lnTo>
                <a:lnTo>
                  <a:pt x="12192000" y="6857999"/>
                </a:lnTo>
                <a:lnTo>
                  <a:pt x="8852792" y="6857999"/>
                </a:lnTo>
                <a:lnTo>
                  <a:pt x="8985470" y="6735959"/>
                </a:lnTo>
                <a:cubicBezTo>
                  <a:pt x="9754697" y="5984857"/>
                  <a:pt x="10232243" y="4936354"/>
                  <a:pt x="10232243" y="3776315"/>
                </a:cubicBezTo>
                <a:cubicBezTo>
                  <a:pt x="10232243" y="2134414"/>
                  <a:pt x="9275569" y="715956"/>
                  <a:pt x="7889232" y="47950"/>
                </a:cubicBezTo>
                <a:close/>
                <a:moveTo>
                  <a:pt x="0" y="0"/>
                </a:moveTo>
                <a:lnTo>
                  <a:pt x="4408830" y="0"/>
                </a:lnTo>
                <a:lnTo>
                  <a:pt x="4302768" y="47950"/>
                </a:lnTo>
                <a:cubicBezTo>
                  <a:pt x="2916429" y="715956"/>
                  <a:pt x="1959755" y="2134414"/>
                  <a:pt x="1959755" y="3776315"/>
                </a:cubicBezTo>
                <a:cubicBezTo>
                  <a:pt x="1959755" y="4936354"/>
                  <a:pt x="2437301" y="5984857"/>
                  <a:pt x="3206528" y="6735959"/>
                </a:cubicBezTo>
                <a:lnTo>
                  <a:pt x="3339206" y="6857999"/>
                </a:lnTo>
                <a:lnTo>
                  <a:pt x="0" y="6857999"/>
                </a:ln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oAutofit/>
          </a:bodyPr>
          <a:lstStyle/>
          <a:p>
            <a:endParaRPr lang="en-US" dirty="0"/>
          </a:p>
        </p:txBody>
      </p:sp>
      <p:sp>
        <p:nvSpPr>
          <p:cNvPr id="4" name="Text Placeholder 2">
            <a:extLst>
              <a:ext uri="{FF2B5EF4-FFF2-40B4-BE49-F238E27FC236}">
                <a16:creationId xmlns:a16="http://schemas.microsoft.com/office/drawing/2014/main" id="{C3914349-C0B8-28DF-90F8-5E6D083FE893}"/>
              </a:ext>
            </a:extLst>
          </p:cNvPr>
          <p:cNvSpPr>
            <a:spLocks noGrp="1"/>
          </p:cNvSpPr>
          <p:nvPr>
            <p:ph type="body" idx="1"/>
          </p:nvPr>
        </p:nvSpPr>
        <p:spPr>
          <a:xfrm>
            <a:off x="3898642" y="5313785"/>
            <a:ext cx="4394716" cy="764778"/>
          </a:xfrm>
        </p:spPr>
        <p:txBody>
          <a:bodyPr lIns="0" tIns="0" rIns="0" bIns="0" anchor="t">
            <a:noAutofit/>
          </a:bodyPr>
          <a:lstStyle>
            <a:lvl1pPr marL="0" indent="0" algn="ctr">
              <a:lnSpc>
                <a:spcPct val="100000"/>
              </a:lnSpc>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 name="Title 1">
            <a:extLst>
              <a:ext uri="{FF2B5EF4-FFF2-40B4-BE49-F238E27FC236}">
                <a16:creationId xmlns:a16="http://schemas.microsoft.com/office/drawing/2014/main" id="{5193AC60-CD84-E768-28B4-375CFF097099}"/>
              </a:ext>
            </a:extLst>
          </p:cNvPr>
          <p:cNvSpPr>
            <a:spLocks noGrp="1"/>
          </p:cNvSpPr>
          <p:nvPr>
            <p:ph type="title" hasCustomPrompt="1"/>
          </p:nvPr>
        </p:nvSpPr>
        <p:spPr>
          <a:xfrm>
            <a:off x="2611367" y="1161826"/>
            <a:ext cx="6969267" cy="3808207"/>
          </a:xfrm>
        </p:spPr>
        <p:txBody>
          <a:bodyPr lIns="0" tIns="0" rIns="0" bIns="0" anchor="b">
            <a:noAutofit/>
          </a:bodyPr>
          <a:lstStyle>
            <a:lvl1pPr algn="ctr">
              <a:defRPr sz="20000" b="1" i="0" baseline="0">
                <a:solidFill>
                  <a:schemeClr val="tx1"/>
                </a:solidFill>
                <a:latin typeface="+mj-lt"/>
                <a:cs typeface="Arial Black" panose="020B0604020202020204" pitchFamily="34" charset="0"/>
              </a:defRPr>
            </a:lvl1pPr>
          </a:lstStyle>
          <a:p>
            <a:r>
              <a:rPr lang="en-US" dirty="0"/>
              <a:t>##%</a:t>
            </a:r>
          </a:p>
        </p:txBody>
      </p:sp>
    </p:spTree>
    <p:extLst>
      <p:ext uri="{BB962C8B-B14F-4D97-AF65-F5344CB8AC3E}">
        <p14:creationId xmlns:p14="http://schemas.microsoft.com/office/powerpoint/2010/main" val="118869612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Content photo 19">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EFFF036-D459-D142-290E-9C1B19A24203}"/>
              </a:ext>
            </a:extLst>
          </p:cNvPr>
          <p:cNvSpPr>
            <a:spLocks noGrp="1"/>
          </p:cNvSpPr>
          <p:nvPr>
            <p:ph type="pic" sz="quarter" idx="13"/>
          </p:nvPr>
        </p:nvSpPr>
        <p:spPr>
          <a:xfrm>
            <a:off x="0" y="3159126"/>
            <a:ext cx="4577463" cy="3698875"/>
          </a:xfrm>
          <a:custGeom>
            <a:avLst/>
            <a:gdLst>
              <a:gd name="connsiteX0" fmla="*/ 1934275 w 4577463"/>
              <a:gd name="connsiteY0" fmla="*/ 0 h 3698875"/>
              <a:gd name="connsiteX1" fmla="*/ 4577463 w 4577463"/>
              <a:gd name="connsiteY1" fmla="*/ 2643188 h 3698875"/>
              <a:gd name="connsiteX2" fmla="*/ 4369748 w 4577463"/>
              <a:gd name="connsiteY2" fmla="*/ 3672036 h 3698875"/>
              <a:gd name="connsiteX3" fmla="*/ 4356819 w 4577463"/>
              <a:gd name="connsiteY3" fmla="*/ 3698875 h 3698875"/>
              <a:gd name="connsiteX4" fmla="*/ 0 w 4577463"/>
              <a:gd name="connsiteY4" fmla="*/ 3698875 h 3698875"/>
              <a:gd name="connsiteX5" fmla="*/ 0 w 4577463"/>
              <a:gd name="connsiteY5" fmla="*/ 845097 h 3698875"/>
              <a:gd name="connsiteX6" fmla="*/ 87814 w 4577463"/>
              <a:gd name="connsiteY6" fmla="*/ 751885 h 3698875"/>
              <a:gd name="connsiteX7" fmla="*/ 274474 w 4577463"/>
              <a:gd name="connsiteY7" fmla="*/ 586012 h 3698875"/>
              <a:gd name="connsiteX8" fmla="*/ 363537 w 4577463"/>
              <a:gd name="connsiteY8" fmla="*/ 520753 h 3698875"/>
              <a:gd name="connsiteX9" fmla="*/ 391698 w 4577463"/>
              <a:gd name="connsiteY9" fmla="*/ 572636 h 3698875"/>
              <a:gd name="connsiteX10" fmla="*/ 927495 w 4577463"/>
              <a:gd name="connsiteY10" fmla="*/ 857517 h 3698875"/>
              <a:gd name="connsiteX11" fmla="*/ 1573644 w 4577463"/>
              <a:gd name="connsiteY11" fmla="*/ 211368 h 3698875"/>
              <a:gd name="connsiteX12" fmla="*/ 1560517 w 4577463"/>
              <a:gd name="connsiteY12" fmla="*/ 81147 h 3698875"/>
              <a:gd name="connsiteX13" fmla="*/ 1545169 w 4577463"/>
              <a:gd name="connsiteY13" fmla="*/ 31706 h 3698875"/>
              <a:gd name="connsiteX14" fmla="*/ 1668191 w 4577463"/>
              <a:gd name="connsiteY14" fmla="*/ 13227 h 3698875"/>
              <a:gd name="connsiteX15" fmla="*/ 1934275 w 4577463"/>
              <a:gd name="connsiteY15"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77463" h="3698875">
                <a:moveTo>
                  <a:pt x="1934275" y="0"/>
                </a:moveTo>
                <a:cubicBezTo>
                  <a:pt x="3394067" y="0"/>
                  <a:pt x="4577463" y="1183396"/>
                  <a:pt x="4577463" y="2643188"/>
                </a:cubicBezTo>
                <a:cubicBezTo>
                  <a:pt x="4577463" y="3008136"/>
                  <a:pt x="4503501" y="3355810"/>
                  <a:pt x="4369748" y="3672036"/>
                </a:cubicBezTo>
                <a:lnTo>
                  <a:pt x="4356819" y="3698875"/>
                </a:lnTo>
                <a:lnTo>
                  <a:pt x="0" y="3698875"/>
                </a:lnTo>
                <a:lnTo>
                  <a:pt x="0" y="845097"/>
                </a:lnTo>
                <a:lnTo>
                  <a:pt x="87814" y="751885"/>
                </a:lnTo>
                <a:cubicBezTo>
                  <a:pt x="147368" y="693734"/>
                  <a:pt x="209659" y="638373"/>
                  <a:pt x="274474" y="586012"/>
                </a:cubicBezTo>
                <a:lnTo>
                  <a:pt x="363537" y="520753"/>
                </a:lnTo>
                <a:lnTo>
                  <a:pt x="391698" y="572636"/>
                </a:lnTo>
                <a:cubicBezTo>
                  <a:pt x="507816" y="744513"/>
                  <a:pt x="704459" y="857517"/>
                  <a:pt x="927495" y="857517"/>
                </a:cubicBezTo>
                <a:cubicBezTo>
                  <a:pt x="1284353" y="857517"/>
                  <a:pt x="1573644" y="568226"/>
                  <a:pt x="1573644" y="211368"/>
                </a:cubicBezTo>
                <a:cubicBezTo>
                  <a:pt x="1573644" y="166761"/>
                  <a:pt x="1569124" y="123209"/>
                  <a:pt x="1560517" y="81147"/>
                </a:cubicBezTo>
                <a:lnTo>
                  <a:pt x="1545169" y="31706"/>
                </a:lnTo>
                <a:lnTo>
                  <a:pt x="1668191" y="13227"/>
                </a:lnTo>
                <a:cubicBezTo>
                  <a:pt x="1755699" y="4480"/>
                  <a:pt x="1844464" y="0"/>
                  <a:pt x="1934275" y="0"/>
                </a:cubicBez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oAutofit/>
          </a:bodyPr>
          <a:lstStyle>
            <a:lvl1pPr algn="ctr">
              <a:defRPr/>
            </a:lvl1pPr>
          </a:lstStyle>
          <a:p>
            <a:endParaRPr lang="en-US" dirty="0"/>
          </a:p>
        </p:txBody>
      </p:sp>
      <p:sp>
        <p:nvSpPr>
          <p:cNvPr id="2" name="Oval 1">
            <a:extLst>
              <a:ext uri="{FF2B5EF4-FFF2-40B4-BE49-F238E27FC236}">
                <a16:creationId xmlns:a16="http://schemas.microsoft.com/office/drawing/2014/main" id="{57F89ECF-F048-57F5-57EF-0CAB335C28F5}"/>
              </a:ext>
              <a:ext uri="{C183D7F6-B498-43B3-948B-1728B52AA6E4}">
                <adec:decorative xmlns:adec="http://schemas.microsoft.com/office/drawing/2017/decorative" val="1"/>
              </a:ext>
            </a:extLst>
          </p:cNvPr>
          <p:cNvSpPr/>
          <p:nvPr userDrawn="1"/>
        </p:nvSpPr>
        <p:spPr>
          <a:xfrm>
            <a:off x="281346" y="2724345"/>
            <a:ext cx="1292298" cy="129229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6" name="Date Placeholder 4">
            <a:extLst>
              <a:ext uri="{FF2B5EF4-FFF2-40B4-BE49-F238E27FC236}">
                <a16:creationId xmlns:a16="http://schemas.microsoft.com/office/drawing/2014/main" id="{D4ABEAE2-DE31-12F1-AAD1-82AEE3737D05}"/>
              </a:ext>
            </a:extLst>
          </p:cNvPr>
          <p:cNvSpPr>
            <a:spLocks noGrp="1"/>
          </p:cNvSpPr>
          <p:nvPr>
            <p:ph type="dt" sz="half" idx="14"/>
          </p:nvPr>
        </p:nvSpPr>
        <p:spPr>
          <a:xfrm rot="16200000">
            <a:off x="11577948" y="230006"/>
            <a:ext cx="844062" cy="384047"/>
          </a:xfrm>
        </p:spPr>
        <p:txBody>
          <a:bodyPr/>
          <a:lstStyle/>
          <a:p>
            <a:fld id="{3D157344-9CC7-412D-8C20-072BE86D5A11}" type="datetime1">
              <a:rPr lang="en-US" smtClean="0"/>
              <a:t>11/2/25</a:t>
            </a:fld>
            <a:endParaRPr lang="en-US" dirty="0"/>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
        <p:nvSpPr>
          <p:cNvPr id="16" name="Content Placeholder 7">
            <a:extLst>
              <a:ext uri="{FF2B5EF4-FFF2-40B4-BE49-F238E27FC236}">
                <a16:creationId xmlns:a16="http://schemas.microsoft.com/office/drawing/2014/main" id="{218D7EE8-EBB2-8592-C06C-14CF0BA0260D}"/>
              </a:ext>
            </a:extLst>
          </p:cNvPr>
          <p:cNvSpPr>
            <a:spLocks noGrp="1"/>
          </p:cNvSpPr>
          <p:nvPr>
            <p:ph sz="quarter" idx="16"/>
          </p:nvPr>
        </p:nvSpPr>
        <p:spPr>
          <a:xfrm>
            <a:off x="5434828" y="640077"/>
            <a:ext cx="5783472" cy="5573685"/>
          </a:xfrm>
        </p:spPr>
        <p:txBody>
          <a:bodyPr lIns="91440" tIns="91440"/>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
            <a:extLst>
              <a:ext uri="{FF2B5EF4-FFF2-40B4-BE49-F238E27FC236}">
                <a16:creationId xmlns:a16="http://schemas.microsoft.com/office/drawing/2014/main" id="{C44AB011-4A5C-6D4B-BB9B-30BA4193742C}"/>
              </a:ext>
            </a:extLst>
          </p:cNvPr>
          <p:cNvSpPr>
            <a:spLocks noGrp="1"/>
          </p:cNvSpPr>
          <p:nvPr>
            <p:ph type="title" hasCustomPrompt="1"/>
          </p:nvPr>
        </p:nvSpPr>
        <p:spPr>
          <a:xfrm>
            <a:off x="548648" y="640078"/>
            <a:ext cx="4317028" cy="2084268"/>
          </a:xfrm>
        </p:spPr>
        <p:txBody>
          <a:bodyPr lIns="91440" tIns="91440" rIns="0" bIns="0">
            <a:noAutofit/>
          </a:bodyPr>
          <a:lstStyle>
            <a:lvl1pPr>
              <a:defRPr sz="3200" baseline="0"/>
            </a:lvl1pPr>
          </a:lstStyle>
          <a:p>
            <a:r>
              <a:rPr lang="en-US" dirty="0"/>
              <a:t>CLICK TO EDIT MASTER TITLE STYLE</a:t>
            </a:r>
          </a:p>
        </p:txBody>
      </p:sp>
    </p:spTree>
    <p:extLst>
      <p:ext uri="{BB962C8B-B14F-4D97-AF65-F5344CB8AC3E}">
        <p14:creationId xmlns:p14="http://schemas.microsoft.com/office/powerpoint/2010/main" val="273642192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Content photo 20">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041D3CD-4172-159B-50BA-195FCCAE119E}"/>
              </a:ext>
            </a:extLst>
          </p:cNvPr>
          <p:cNvSpPr>
            <a:spLocks noGrp="1"/>
          </p:cNvSpPr>
          <p:nvPr>
            <p:ph type="pic" sz="quarter" idx="17"/>
          </p:nvPr>
        </p:nvSpPr>
        <p:spPr>
          <a:xfrm>
            <a:off x="1" y="0"/>
            <a:ext cx="4089921" cy="4639206"/>
          </a:xfrm>
          <a:custGeom>
            <a:avLst/>
            <a:gdLst>
              <a:gd name="connsiteX0" fmla="*/ 0 w 4089921"/>
              <a:gd name="connsiteY0" fmla="*/ 0 h 4639206"/>
              <a:gd name="connsiteX1" fmla="*/ 3216644 w 4089921"/>
              <a:gd name="connsiteY1" fmla="*/ 0 h 4639206"/>
              <a:gd name="connsiteX2" fmla="*/ 3308243 w 4089921"/>
              <a:gd name="connsiteY2" fmla="*/ 83250 h 4639206"/>
              <a:gd name="connsiteX3" fmla="*/ 4089921 w 4089921"/>
              <a:gd name="connsiteY3" fmla="*/ 1970389 h 4639206"/>
              <a:gd name="connsiteX4" fmla="*/ 3308243 w 4089921"/>
              <a:gd name="connsiteY4" fmla="*/ 3857528 h 4639206"/>
              <a:gd name="connsiteX5" fmla="*/ 3279358 w 4089921"/>
              <a:gd name="connsiteY5" fmla="*/ 3883780 h 4639206"/>
              <a:gd name="connsiteX6" fmla="*/ 3254520 w 4089921"/>
              <a:gd name="connsiteY6" fmla="*/ 3853677 h 4639206"/>
              <a:gd name="connsiteX7" fmla="*/ 2797624 w 4089921"/>
              <a:gd name="connsiteY7" fmla="*/ 3664424 h 4639206"/>
              <a:gd name="connsiteX8" fmla="*/ 2151475 w 4089921"/>
              <a:gd name="connsiteY8" fmla="*/ 4310573 h 4639206"/>
              <a:gd name="connsiteX9" fmla="*/ 2164603 w 4089921"/>
              <a:gd name="connsiteY9" fmla="*/ 4440795 h 4639206"/>
              <a:gd name="connsiteX10" fmla="*/ 2190853 w 4089921"/>
              <a:gd name="connsiteY10" fmla="*/ 4525361 h 4639206"/>
              <a:gd name="connsiteX11" fmla="*/ 1958964 w 4089921"/>
              <a:gd name="connsiteY11" fmla="*/ 4584985 h 4639206"/>
              <a:gd name="connsiteX12" fmla="*/ 1421104 w 4089921"/>
              <a:gd name="connsiteY12" fmla="*/ 4639206 h 4639206"/>
              <a:gd name="connsiteX13" fmla="*/ 148987 w 4089921"/>
              <a:gd name="connsiteY13" fmla="*/ 4317094 h 4639206"/>
              <a:gd name="connsiteX14" fmla="*/ 0 w 4089921"/>
              <a:gd name="connsiteY14" fmla="*/ 4226582 h 463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89921" h="4639206">
                <a:moveTo>
                  <a:pt x="0" y="0"/>
                </a:moveTo>
                <a:lnTo>
                  <a:pt x="3216644" y="0"/>
                </a:lnTo>
                <a:lnTo>
                  <a:pt x="3308243" y="83250"/>
                </a:lnTo>
                <a:cubicBezTo>
                  <a:pt x="3791204" y="566211"/>
                  <a:pt x="4089921" y="1233416"/>
                  <a:pt x="4089921" y="1970389"/>
                </a:cubicBezTo>
                <a:cubicBezTo>
                  <a:pt x="4089921" y="2707363"/>
                  <a:pt x="3791204" y="3374567"/>
                  <a:pt x="3308243" y="3857528"/>
                </a:cubicBezTo>
                <a:lnTo>
                  <a:pt x="3279358" y="3883780"/>
                </a:lnTo>
                <a:lnTo>
                  <a:pt x="3254520" y="3853677"/>
                </a:lnTo>
                <a:cubicBezTo>
                  <a:pt x="3137590" y="3736747"/>
                  <a:pt x="2976053" y="3664424"/>
                  <a:pt x="2797624" y="3664424"/>
                </a:cubicBezTo>
                <a:cubicBezTo>
                  <a:pt x="2440766" y="3664424"/>
                  <a:pt x="2151475" y="3953715"/>
                  <a:pt x="2151475" y="4310573"/>
                </a:cubicBezTo>
                <a:cubicBezTo>
                  <a:pt x="2151475" y="4355180"/>
                  <a:pt x="2155995" y="4398732"/>
                  <a:pt x="2164603" y="4440795"/>
                </a:cubicBezTo>
                <a:lnTo>
                  <a:pt x="2190853" y="4525361"/>
                </a:lnTo>
                <a:lnTo>
                  <a:pt x="1958964" y="4584985"/>
                </a:lnTo>
                <a:cubicBezTo>
                  <a:pt x="1785230" y="4620536"/>
                  <a:pt x="1605347" y="4639206"/>
                  <a:pt x="1421104" y="4639206"/>
                </a:cubicBezTo>
                <a:cubicBezTo>
                  <a:pt x="960496" y="4639206"/>
                  <a:pt x="527141" y="4522520"/>
                  <a:pt x="148987" y="4317094"/>
                </a:cubicBezTo>
                <a:lnTo>
                  <a:pt x="0" y="4226582"/>
                </a:lnTo>
                <a:close/>
              </a:path>
            </a:pathLst>
          </a:custGeo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wrap="square">
            <a:noAutofit/>
          </a:bodyPr>
          <a:lstStyle/>
          <a:p>
            <a:endParaRPr lang="en-US" dirty="0"/>
          </a:p>
        </p:txBody>
      </p:sp>
      <p:sp>
        <p:nvSpPr>
          <p:cNvPr id="2" name="Oval 1">
            <a:extLst>
              <a:ext uri="{FF2B5EF4-FFF2-40B4-BE49-F238E27FC236}">
                <a16:creationId xmlns:a16="http://schemas.microsoft.com/office/drawing/2014/main" id="{CCA47180-C126-D9FC-1291-43F1766DE885}"/>
              </a:ext>
              <a:ext uri="{C183D7F6-B498-43B3-948B-1728B52AA6E4}">
                <adec:decorative xmlns:adec="http://schemas.microsoft.com/office/drawing/2017/decorative" val="1"/>
              </a:ext>
            </a:extLst>
          </p:cNvPr>
          <p:cNvSpPr/>
          <p:nvPr userDrawn="1"/>
        </p:nvSpPr>
        <p:spPr>
          <a:xfrm>
            <a:off x="2151476" y="3664424"/>
            <a:ext cx="1292298" cy="129229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6" name="Date Placeholder 4">
            <a:extLst>
              <a:ext uri="{FF2B5EF4-FFF2-40B4-BE49-F238E27FC236}">
                <a16:creationId xmlns:a16="http://schemas.microsoft.com/office/drawing/2014/main" id="{D4ABEAE2-DE31-12F1-AAD1-82AEE3737D05}"/>
              </a:ext>
            </a:extLst>
          </p:cNvPr>
          <p:cNvSpPr>
            <a:spLocks noGrp="1"/>
          </p:cNvSpPr>
          <p:nvPr>
            <p:ph type="dt" sz="half" idx="14"/>
          </p:nvPr>
        </p:nvSpPr>
        <p:spPr>
          <a:xfrm rot="16200000">
            <a:off x="11577948" y="230006"/>
            <a:ext cx="844062" cy="384047"/>
          </a:xfrm>
        </p:spPr>
        <p:txBody>
          <a:bodyPr/>
          <a:lstStyle/>
          <a:p>
            <a:fld id="{3D157344-9CC7-412D-8C20-072BE86D5A11}" type="datetime1">
              <a:rPr lang="en-US" smtClean="0"/>
              <a:t>11/2/25</a:t>
            </a:fld>
            <a:endParaRPr lang="en-US" dirty="0"/>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
        <p:nvSpPr>
          <p:cNvPr id="16" name="Content Placeholder 7">
            <a:extLst>
              <a:ext uri="{FF2B5EF4-FFF2-40B4-BE49-F238E27FC236}">
                <a16:creationId xmlns:a16="http://schemas.microsoft.com/office/drawing/2014/main" id="{218D7EE8-EBB2-8592-C06C-14CF0BA0260D}"/>
              </a:ext>
            </a:extLst>
          </p:cNvPr>
          <p:cNvSpPr>
            <a:spLocks noGrp="1"/>
          </p:cNvSpPr>
          <p:nvPr>
            <p:ph sz="quarter" idx="16"/>
          </p:nvPr>
        </p:nvSpPr>
        <p:spPr>
          <a:xfrm>
            <a:off x="4679577" y="5142155"/>
            <a:ext cx="6538723" cy="1071607"/>
          </a:xfrm>
        </p:spPr>
        <p:txBody>
          <a:bodyPr lIns="91440" tIns="91440"/>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C44AB011-4A5C-6D4B-BB9B-30BA4193742C}"/>
              </a:ext>
            </a:extLst>
          </p:cNvPr>
          <p:cNvSpPr>
            <a:spLocks noGrp="1"/>
          </p:cNvSpPr>
          <p:nvPr>
            <p:ph type="title" hasCustomPrompt="1"/>
          </p:nvPr>
        </p:nvSpPr>
        <p:spPr>
          <a:xfrm>
            <a:off x="4679577" y="640078"/>
            <a:ext cx="6538722" cy="4179348"/>
          </a:xfrm>
        </p:spPr>
        <p:txBody>
          <a:bodyPr lIns="91440" tIns="0" rIns="0" bIns="0" anchor="b">
            <a:noAutofit/>
          </a:bodyPr>
          <a:lstStyle>
            <a:lvl1pPr>
              <a:defRPr sz="20000" baseline="0"/>
            </a:lvl1pPr>
          </a:lstStyle>
          <a:p>
            <a:r>
              <a:rPr lang="en-US" dirty="0"/>
              <a:t>##%</a:t>
            </a:r>
          </a:p>
        </p:txBody>
      </p:sp>
    </p:spTree>
    <p:extLst>
      <p:ext uri="{BB962C8B-B14F-4D97-AF65-F5344CB8AC3E}">
        <p14:creationId xmlns:p14="http://schemas.microsoft.com/office/powerpoint/2010/main" val="625080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188802" y="0"/>
            <a:ext cx="6619138"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12" name="Date Placeholder 6">
            <a:extLst>
              <a:ext uri="{FF2B5EF4-FFF2-40B4-BE49-F238E27FC236}">
                <a16:creationId xmlns:a16="http://schemas.microsoft.com/office/drawing/2014/main" id="{1E3A5278-B5E1-FBBE-AF4B-151288A16699}"/>
              </a:ext>
            </a:extLst>
          </p:cNvPr>
          <p:cNvSpPr>
            <a:spLocks noGrp="1"/>
          </p:cNvSpPr>
          <p:nvPr>
            <p:ph type="dt" sz="half" idx="14"/>
          </p:nvPr>
        </p:nvSpPr>
        <p:spPr>
          <a:xfrm rot="16200000">
            <a:off x="11579347" y="228600"/>
            <a:ext cx="841248" cy="384048"/>
          </a:xfrm>
        </p:spPr>
        <p:txBody>
          <a:bodyPr/>
          <a:lstStyle/>
          <a:p>
            <a:fld id="{1FE1A989-42EF-40B2-87AB-6941C231CD4A}" type="datetime1">
              <a:rPr lang="en-US" smtClean="0"/>
              <a:t>11/2/25</a:t>
            </a:fld>
            <a:endParaRPr lang="en-US" dirty="0"/>
          </a:p>
        </p:txBody>
      </p:sp>
      <p:sp>
        <p:nvSpPr>
          <p:cNvPr id="13" name="Footer Placeholder 7">
            <a:extLst>
              <a:ext uri="{FF2B5EF4-FFF2-40B4-BE49-F238E27FC236}">
                <a16:creationId xmlns:a16="http://schemas.microsoft.com/office/drawing/2014/main" id="{78D40854-7295-C18A-ECA9-35F0B7731B26}"/>
              </a:ext>
            </a:extLst>
          </p:cNvPr>
          <p:cNvSpPr>
            <a:spLocks noGrp="1"/>
          </p:cNvSpPr>
          <p:nvPr>
            <p:ph type="ftr" sz="quarter" idx="15"/>
          </p:nvPr>
        </p:nvSpPr>
        <p:spPr>
          <a:xfrm rot="16200000">
            <a:off x="9332362" y="3316833"/>
            <a:ext cx="5335225" cy="384055"/>
          </a:xfrm>
        </p:spPr>
        <p:txBody>
          <a:bodyPr/>
          <a:lstStyle/>
          <a:p>
            <a:r>
              <a:rPr lang="en-US"/>
              <a:t>Sample Footer Text</a:t>
            </a:r>
            <a:endParaRPr lang="en-US" dirty="0"/>
          </a:p>
        </p:txBody>
      </p:sp>
      <p:sp>
        <p:nvSpPr>
          <p:cNvPr id="14" name="Slide Number Placeholder 8">
            <a:extLst>
              <a:ext uri="{FF2B5EF4-FFF2-40B4-BE49-F238E27FC236}">
                <a16:creationId xmlns:a16="http://schemas.microsoft.com/office/drawing/2014/main" id="{EA127F09-58C9-5029-F86D-539EE848D4E6}"/>
              </a:ext>
            </a:extLst>
          </p:cNvPr>
          <p:cNvSpPr>
            <a:spLocks noGrp="1"/>
          </p:cNvSpPr>
          <p:nvPr>
            <p:ph type="sldNum" sz="quarter" idx="16"/>
          </p:nvPr>
        </p:nvSpPr>
        <p:spPr>
          <a:xfrm rot="16200000">
            <a:off x="11659214" y="6325209"/>
            <a:ext cx="681526" cy="384055"/>
          </a:xfrm>
        </p:spPr>
        <p:txBody>
          <a:bodyPr/>
          <a:lstStyle/>
          <a:p>
            <a:fld id="{CC057153-B650-4DEB-B370-79DDCFDCE934}" type="slidenum">
              <a:rPr lang="en-US" smtClean="0"/>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48648" y="4795730"/>
            <a:ext cx="4056192" cy="1380744"/>
          </a:xfrm>
        </p:spPr>
        <p:txBody>
          <a:bodyPr anchor="b">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48648" y="640079"/>
            <a:ext cx="4056192" cy="3737921"/>
          </a:xfrm>
        </p:spPr>
        <p:txBody>
          <a:bodyPr anchor="t">
            <a:normAutofit/>
          </a:bodyPr>
          <a:lstStyle>
            <a:lvl1pPr algn="l">
              <a:defRPr sz="4400"/>
            </a:lvl1pPr>
          </a:lstStyle>
          <a:p>
            <a:r>
              <a:rPr lang="en-US"/>
              <a:t>Click to edit Master title style</a:t>
            </a:r>
            <a:endParaRPr lang="en-US" dirty="0"/>
          </a:p>
        </p:txBody>
      </p:sp>
    </p:spTree>
    <p:extLst>
      <p:ext uri="{BB962C8B-B14F-4D97-AF65-F5344CB8AC3E}">
        <p14:creationId xmlns:p14="http://schemas.microsoft.com/office/powerpoint/2010/main" val="217191513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Title Photo 4">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AA26D96A-42E4-8591-AB40-44F5803CFF68}"/>
              </a:ext>
            </a:extLst>
          </p:cNvPr>
          <p:cNvSpPr>
            <a:spLocks noGrp="1"/>
          </p:cNvSpPr>
          <p:nvPr>
            <p:ph type="pic" idx="10"/>
          </p:nvPr>
        </p:nvSpPr>
        <p:spPr>
          <a:xfrm>
            <a:off x="6096000" y="0"/>
            <a:ext cx="6096000" cy="6858000"/>
          </a:xfrm>
          <a:blipFill dpi="0" rotWithShape="1">
            <a:blip r:embed="rId2" cstate="email">
              <a:alphaModFix amt="80000"/>
              <a:extLst>
                <a:ext uri="{28A0092B-C50C-407E-A947-70E740481C1C}">
                  <a14:useLocalDpi xmlns:a14="http://schemas.microsoft.com/office/drawing/2010/main"/>
                </a:ext>
              </a:extLst>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548648" y="5557298"/>
            <a:ext cx="5091864" cy="883258"/>
          </a:xfrm>
        </p:spPr>
        <p:txBody>
          <a:bodyPr lIns="91440" tIns="91440" rIns="0" bIns="0" anchor="t">
            <a:noAutofit/>
          </a:bodyPr>
          <a:lstStyle>
            <a:lvl1pPr marL="0" indent="0" algn="l">
              <a:lnSpc>
                <a:spcPct val="100000"/>
              </a:lnSpc>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548648" y="417444"/>
            <a:ext cx="5091864" cy="4890965"/>
          </a:xfrm>
        </p:spPr>
        <p:txBody>
          <a:bodyPr lIns="91440" tIns="91440" rIns="0" bIns="0" anchor="b">
            <a:noAutofit/>
          </a:bodyPr>
          <a:lstStyle>
            <a:lvl1pPr algn="l">
              <a:defRPr sz="3600" cap="all" baseline="0"/>
            </a:lvl1pPr>
          </a:lstStyle>
          <a:p>
            <a:r>
              <a:rPr lang="en-US" dirty="0"/>
              <a:t>CLICK TO EDIT MASTER TITLE STYLE</a:t>
            </a:r>
          </a:p>
        </p:txBody>
      </p:sp>
    </p:spTree>
    <p:extLst>
      <p:ext uri="{BB962C8B-B14F-4D97-AF65-F5344CB8AC3E}">
        <p14:creationId xmlns:p14="http://schemas.microsoft.com/office/powerpoint/2010/main" val="3502373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Section Header">
    <p:bg>
      <p:bgPr>
        <a:solidFill>
          <a:schemeClr val="bg1">
            <a:alpha val="99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97DE541-D546-A518-2627-DF4D33C643AA}"/>
              </a:ext>
            </a:extLst>
          </p:cNvPr>
          <p:cNvSpPr/>
          <p:nvPr userDrawn="1"/>
        </p:nvSpPr>
        <p:spPr>
          <a:xfrm>
            <a:off x="0" y="-1"/>
            <a:ext cx="11807951" cy="685799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EEE2A7A0-B9EE-41A8-8016-28E5803F20B2}" type="datetime1">
              <a:rPr lang="en-US" smtClean="0"/>
              <a:pPr/>
              <a:t>11/2/25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40080" y="640077"/>
            <a:ext cx="7763256" cy="594637"/>
          </a:xfrm>
        </p:spPr>
        <p:txBody>
          <a:bodyPr anchor="t">
            <a:normAutofit/>
          </a:bodyPr>
          <a:lstStyle>
            <a:lvl1pPr marL="0" indent="0" algn="l">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40080" y="1630067"/>
            <a:ext cx="7772400" cy="4572000"/>
          </a:xfrm>
        </p:spPr>
        <p:txBody>
          <a:bodyPr anchor="b">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409683597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8A60B404-9532-4DA8-8A40-EC339A5BE635}" type="datetime1">
              <a:rPr lang="en-US" smtClean="0"/>
              <a:t>11/2/25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40080" y="2662000"/>
            <a:ext cx="8467558" cy="3554565"/>
          </a:xfrm>
        </p:spPr>
        <p:txBody>
          <a:bodyPr>
            <a:normAutofit/>
          </a:bodyPr>
          <a:lstStyle>
            <a:lvl1pPr>
              <a:lnSpc>
                <a:spcPct val="100000"/>
              </a:lnSpc>
              <a:defRPr sz="2400"/>
            </a:lvl1pPr>
            <a:lvl2pPr>
              <a:lnSpc>
                <a:spcPct val="100000"/>
              </a:lnSpc>
              <a:defRPr sz="2000"/>
            </a:lvl2pPr>
            <a:lvl3pPr>
              <a:lnSpc>
                <a:spcPct val="100000"/>
              </a:lnSpc>
              <a:defRPr sz="1800"/>
            </a:lvl3pPr>
            <a:lvl4pPr>
              <a:lnSpc>
                <a:spcPct val="100000"/>
              </a:lnSpc>
              <a:defRPr sz="1600"/>
            </a:lvl4pPr>
            <a:lvl5pPr>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40080" y="664108"/>
            <a:ext cx="8467558" cy="1554480"/>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89942038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3">
            <a:extLst>
              <a:ext uri="{FF2B5EF4-FFF2-40B4-BE49-F238E27FC236}">
                <a16:creationId xmlns:a16="http://schemas.microsoft.com/office/drawing/2014/main" id="{CDCDB3F9-C083-E428-E97B-C0CC63BC020A}"/>
              </a:ext>
            </a:extLst>
          </p:cNvPr>
          <p:cNvSpPr>
            <a:spLocks noGrp="1"/>
          </p:cNvSpPr>
          <p:nvPr>
            <p:ph type="dt" sz="half" idx="2"/>
          </p:nvPr>
        </p:nvSpPr>
        <p:spPr>
          <a:xfrm rot="16200000">
            <a:off x="11577948" y="230006"/>
            <a:ext cx="844062" cy="384047"/>
          </a:xfrm>
          <a:prstGeom prst="rect">
            <a:avLst/>
          </a:prstGeom>
        </p:spPr>
        <p:txBody>
          <a:bodyPr vert="horz" lIns="91440" tIns="45720" rIns="91440" bIns="45720" rtlCol="0" anchor="ctr"/>
          <a:lstStyle>
            <a:defPPr>
              <a:defRPr lang="en-US"/>
            </a:defPPr>
            <a:lvl1pPr marL="0" algn="ctr"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291CE83-67BA-4B15-B48A-7DC5C0636664}" type="datetime1">
              <a:rPr lang="en-US" smtClean="0"/>
              <a:pPr/>
              <a:t>11/2/25</a:t>
            </a:fld>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9313725" y="3338288"/>
            <a:ext cx="5372505" cy="384047"/>
          </a:xfrm>
          <a:prstGeom prst="rect">
            <a:avLst/>
          </a:prstGeom>
          <a:noFill/>
        </p:spPr>
        <p:txBody>
          <a:bodyPr vert="horz" lIns="210312" tIns="45720" rIns="91440" bIns="45720" rtlCol="0" anchor="ctr"/>
          <a:lstStyle>
            <a:lvl1pPr algn="l">
              <a:defRPr sz="1200" b="1" cap="all" spc="300" baseline="0">
                <a:solidFill>
                  <a:schemeClr val="tx1"/>
                </a:solidFill>
                <a:latin typeface="+mj-lt"/>
              </a:defRPr>
            </a:lvl1pPr>
          </a:lstStyle>
          <a:p>
            <a:r>
              <a:rPr lang="en-US" dirty="0"/>
              <a:t>Presentation Title</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679259" y="6345258"/>
            <a:ext cx="641433" cy="384048"/>
          </a:xfrm>
          <a:prstGeom prst="rect">
            <a:avLst/>
          </a:prstGeom>
        </p:spPr>
        <p:txBody>
          <a:bodyPr vert="horz" lIns="91440" tIns="45720" rIns="91440" bIns="45720" rtlCol="0" anchor="ctr"/>
          <a:lstStyle>
            <a:lvl1pPr algn="ctr">
              <a:defRPr sz="1400">
                <a:solidFill>
                  <a:schemeClr val="tx1"/>
                </a:solidFill>
              </a:defRPr>
            </a:lvl1pPr>
          </a:lstStyle>
          <a:p>
            <a:fld id="{09A01C0A-2BB6-49E7-91A3-DCB9F9F59583}" type="slidenum">
              <a:rPr lang="en-US" smtClean="0"/>
              <a:pPr/>
              <a:t>‹#›</a:t>
            </a:fld>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625490" y="2220977"/>
            <a:ext cx="10953964" cy="3955986"/>
          </a:xfrm>
          <a:prstGeom prst="rect">
            <a:avLst/>
          </a:prstGeom>
        </p:spPr>
        <p:txBody>
          <a:bodyPr vert="horz" lIns="9144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627058" y="640080"/>
            <a:ext cx="10953964" cy="1095059"/>
          </a:xfrm>
          <a:prstGeom prst="rect">
            <a:avLst/>
          </a:prstGeom>
        </p:spPr>
        <p:txBody>
          <a:bodyPr vert="horz" lIns="91440" tIns="91440" rIns="0" bIns="0" rtlCol="0" anchor="t">
            <a:noAutofit/>
          </a:bodyPr>
          <a:lstStyle/>
          <a:p>
            <a:r>
              <a:rPr lang="en-US"/>
              <a:t>Click to edit Master title style</a:t>
            </a:r>
            <a:endParaRPr lang="en-US" dirty="0"/>
          </a:p>
        </p:txBody>
      </p:sp>
    </p:spTree>
    <p:extLst>
      <p:ext uri="{BB962C8B-B14F-4D97-AF65-F5344CB8AC3E}">
        <p14:creationId xmlns:p14="http://schemas.microsoft.com/office/powerpoint/2010/main" val="327773162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81"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 id="2147483747" r:id="rId18"/>
    <p:sldLayoutId id="2147483748" r:id="rId19"/>
    <p:sldLayoutId id="2147483749" r:id="rId20"/>
    <p:sldLayoutId id="2147483750" r:id="rId21"/>
    <p:sldLayoutId id="2147483751" r:id="rId22"/>
    <p:sldLayoutId id="2147483752" r:id="rId23"/>
    <p:sldLayoutId id="2147483753" r:id="rId24"/>
    <p:sldLayoutId id="2147483754" r:id="rId25"/>
    <p:sldLayoutId id="2147483755" r:id="rId26"/>
    <p:sldLayoutId id="2147483756" r:id="rId27"/>
    <p:sldLayoutId id="2147483757" r:id="rId28"/>
    <p:sldLayoutId id="2147483758" r:id="rId29"/>
    <p:sldLayoutId id="2147483759" r:id="rId30"/>
    <p:sldLayoutId id="2147483760" r:id="rId31"/>
    <p:sldLayoutId id="2147483761" r:id="rId32"/>
    <p:sldLayoutId id="2147483762" r:id="rId33"/>
    <p:sldLayoutId id="2147483763" r:id="rId34"/>
    <p:sldLayoutId id="2147483764" r:id="rId35"/>
    <p:sldLayoutId id="2147483765" r:id="rId36"/>
    <p:sldLayoutId id="2147483766" r:id="rId37"/>
    <p:sldLayoutId id="2147483767" r:id="rId38"/>
    <p:sldLayoutId id="2147483768" r:id="rId39"/>
    <p:sldLayoutId id="2147483769" r:id="rId40"/>
    <p:sldLayoutId id="2147483770" r:id="rId41"/>
    <p:sldLayoutId id="2147483771" r:id="rId42"/>
    <p:sldLayoutId id="2147483772" r:id="rId43"/>
    <p:sldLayoutId id="2147483773" r:id="rId44"/>
    <p:sldLayoutId id="2147483774" r:id="rId45"/>
    <p:sldLayoutId id="2147483775" r:id="rId46"/>
    <p:sldLayoutId id="2147483776" r:id="rId47"/>
    <p:sldLayoutId id="2147483777" r:id="rId48"/>
    <p:sldLayoutId id="2147483778" r:id="rId49"/>
    <p:sldLayoutId id="2147483779" r:id="rId50"/>
    <p:sldLayoutId id="2147483780" r:id="rId51"/>
    <p:sldLayoutId id="2147483782" r:id="rId52"/>
    <p:sldLayoutId id="2147483783" r:id="rId53"/>
    <p:sldLayoutId id="2147483784" r:id="rId54"/>
    <p:sldLayoutId id="2147483785" r:id="rId55"/>
    <p:sldLayoutId id="2147483786" r:id="rId56"/>
  </p:sldLayoutIdLst>
  <p:hf hdr="0" ftr="0"/>
  <p:txStyles>
    <p:titleStyle>
      <a:lvl1pPr algn="l" defTabSz="914400" rtl="0" eaLnBrk="1" latinLnBrk="0" hangingPunct="1">
        <a:lnSpc>
          <a:spcPct val="90000"/>
        </a:lnSpc>
        <a:spcBef>
          <a:spcPct val="0"/>
        </a:spcBef>
        <a:buNone/>
        <a:defRPr sz="32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6" orient="horz" pos="2160" userDrawn="1">
          <p15:clr>
            <a:srgbClr val="A4A3A4"/>
          </p15:clr>
        </p15:guide>
        <p15:guide id="27" orient="horz" pos="1152" userDrawn="1">
          <p15:clr>
            <a:srgbClr val="547EBF"/>
          </p15:clr>
        </p15:guide>
        <p15:guide id="28" pos="7440" userDrawn="1">
          <p15:clr>
            <a:srgbClr val="547EBF"/>
          </p15:clr>
        </p15:guide>
        <p15:guide id="29" orient="horz" pos="4080" userDrawn="1">
          <p15:clr>
            <a:srgbClr val="547EBF"/>
          </p15:clr>
        </p15:guide>
        <p15:guide id="30" userDrawn="1">
          <p15:clr>
            <a:srgbClr val="547EBF"/>
          </p15:clr>
        </p15:guide>
        <p15:guide id="31" pos="7680" userDrawn="1">
          <p15:clr>
            <a:srgbClr val="547EBF"/>
          </p15:clr>
        </p15:guide>
        <p15:guide id="32" pos="528" userDrawn="1">
          <p15:clr>
            <a:srgbClr val="547EBF"/>
          </p15:clr>
        </p15:guide>
        <p15:guide id="33" pos="6912" userDrawn="1">
          <p15:clr>
            <a:srgbClr val="547EBF"/>
          </p15:clr>
        </p15:guide>
        <p15:guide id="34" orient="horz" pos="240" userDrawn="1">
          <p15:clr>
            <a:srgbClr val="547EBF"/>
          </p15:clr>
        </p15:guide>
        <p15:guide id="3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52.xml"/></Relationships>
</file>

<file path=ppt/slides/_rels/slide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3.xml"/></Relationships>
</file>

<file path=ppt/slides/_rels/slide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C5300-AC43-F396-6E83-73A31578C20E}"/>
              </a:ext>
            </a:extLst>
          </p:cNvPr>
          <p:cNvSpPr>
            <a:spLocks noGrp="1"/>
          </p:cNvSpPr>
          <p:nvPr>
            <p:ph type="ctrTitle"/>
          </p:nvPr>
        </p:nvSpPr>
        <p:spPr>
          <a:xfrm>
            <a:off x="548648" y="417444"/>
            <a:ext cx="5091864" cy="4890965"/>
          </a:xfrm>
        </p:spPr>
        <p:txBody>
          <a:bodyPr anchor="b"/>
          <a:lstStyle/>
          <a:p>
            <a:r>
              <a:rPr lang="en-US" dirty="0"/>
              <a:t>PRESENTATION</a:t>
            </a:r>
          </a:p>
        </p:txBody>
      </p:sp>
      <p:sp>
        <p:nvSpPr>
          <p:cNvPr id="3" name="Subtitle 2">
            <a:extLst>
              <a:ext uri="{FF2B5EF4-FFF2-40B4-BE49-F238E27FC236}">
                <a16:creationId xmlns:a16="http://schemas.microsoft.com/office/drawing/2014/main" id="{6A3BE460-3185-CD59-0215-356A228DF2B6}"/>
              </a:ext>
            </a:extLst>
          </p:cNvPr>
          <p:cNvSpPr>
            <a:spLocks noGrp="1"/>
          </p:cNvSpPr>
          <p:nvPr>
            <p:ph type="subTitle" idx="1"/>
          </p:nvPr>
        </p:nvSpPr>
        <p:spPr>
          <a:xfrm>
            <a:off x="548648" y="5557298"/>
            <a:ext cx="5091864" cy="883258"/>
          </a:xfrm>
        </p:spPr>
        <p:txBody>
          <a:bodyPr/>
          <a:lstStyle/>
          <a:p>
            <a:r>
              <a:rPr lang="en-US" dirty="0"/>
              <a:t>Presented by</a:t>
            </a:r>
          </a:p>
        </p:txBody>
      </p:sp>
      <p:pic>
        <p:nvPicPr>
          <p:cNvPr id="8" name="Picture Placeholder 7" descr="Low angle view of a building">
            <a:extLst>
              <a:ext uri="{FF2B5EF4-FFF2-40B4-BE49-F238E27FC236}">
                <a16:creationId xmlns:a16="http://schemas.microsoft.com/office/drawing/2014/main" id="{67D960B2-8A54-F8C8-80BB-D238AE8EBA30}"/>
              </a:ext>
            </a:extLst>
          </p:cNvPr>
          <p:cNvPicPr>
            <a:picLocks noGrp="1" noChangeAspect="1"/>
          </p:cNvPicPr>
          <p:nvPr>
            <p:ph type="pic" idx="10"/>
          </p:nvPr>
        </p:nvPicPr>
        <p:blipFill>
          <a:blip r:embed="rId3" cstate="email">
            <a:extLst>
              <a:ext uri="{28A0092B-C50C-407E-A947-70E740481C1C}">
                <a14:useLocalDpi xmlns:a14="http://schemas.microsoft.com/office/drawing/2010/main"/>
              </a:ext>
            </a:extLst>
          </a:blip>
          <a:srcRect/>
          <a:stretch/>
        </p:blipFill>
        <p:spPr>
          <a:xfrm>
            <a:off x="6096000" y="0"/>
            <a:ext cx="6096000" cy="6858000"/>
          </a:xfrm>
        </p:spPr>
      </p:pic>
      <p:sp>
        <p:nvSpPr>
          <p:cNvPr id="5" name="Freeform 4">
            <a:extLst>
              <a:ext uri="{FF2B5EF4-FFF2-40B4-BE49-F238E27FC236}">
                <a16:creationId xmlns:a16="http://schemas.microsoft.com/office/drawing/2014/main" id="{FF45C2C0-54FA-3BF9-54A1-71B2FE171281}"/>
              </a:ext>
              <a:ext uri="{C183D7F6-B498-43B3-948B-1728B52AA6E4}">
                <adec:decorative xmlns:adec="http://schemas.microsoft.com/office/drawing/2017/decorative" val="1"/>
              </a:ext>
            </a:extLst>
          </p:cNvPr>
          <p:cNvSpPr/>
          <p:nvPr/>
        </p:nvSpPr>
        <p:spPr>
          <a:xfrm rot="10800000">
            <a:off x="5796354" y="0"/>
            <a:ext cx="3179653" cy="1801715"/>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Tree>
    <p:extLst>
      <p:ext uri="{BB962C8B-B14F-4D97-AF65-F5344CB8AC3E}">
        <p14:creationId xmlns:p14="http://schemas.microsoft.com/office/powerpoint/2010/main" val="38674887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2EDB7-1CF5-1DEE-D704-3AD1E181C58C}"/>
              </a:ext>
            </a:extLst>
          </p:cNvPr>
          <p:cNvSpPr>
            <a:spLocks noGrp="1"/>
          </p:cNvSpPr>
          <p:nvPr>
            <p:ph type="title"/>
          </p:nvPr>
        </p:nvSpPr>
        <p:spPr>
          <a:xfrm>
            <a:off x="548648" y="640078"/>
            <a:ext cx="10690154" cy="933889"/>
          </a:xfrm>
        </p:spPr>
        <p:txBody>
          <a:bodyPr/>
          <a:lstStyle/>
          <a:p>
            <a:r>
              <a:rPr lang="en-US" sz="4400" dirty="0">
                <a:latin typeface="Tw Cen MT" panose="020B0602020104020603" pitchFamily="34" charset="77"/>
              </a:rPr>
              <a:t>Conclusion </a:t>
            </a:r>
          </a:p>
        </p:txBody>
      </p:sp>
      <p:pic>
        <p:nvPicPr>
          <p:cNvPr id="8" name="Picture Placeholder 7" descr="A low angle view of a building">
            <a:extLst>
              <a:ext uri="{FF2B5EF4-FFF2-40B4-BE49-F238E27FC236}">
                <a16:creationId xmlns:a16="http://schemas.microsoft.com/office/drawing/2014/main" id="{5215A1AA-3C3B-88E7-D17A-A11614E9074D}"/>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569152" y="1993348"/>
            <a:ext cx="5442604" cy="4220413"/>
          </a:xfrm>
        </p:spPr>
      </p:pic>
      <p:sp>
        <p:nvSpPr>
          <p:cNvPr id="5" name="Date Placeholder 4">
            <a:extLst>
              <a:ext uri="{FF2B5EF4-FFF2-40B4-BE49-F238E27FC236}">
                <a16:creationId xmlns:a16="http://schemas.microsoft.com/office/drawing/2014/main" id="{C1572235-5131-2209-A5FB-B6919170D1B5}"/>
              </a:ext>
            </a:extLst>
          </p:cNvPr>
          <p:cNvSpPr>
            <a:spLocks noGrp="1"/>
          </p:cNvSpPr>
          <p:nvPr>
            <p:ph type="dt" sz="half" idx="10"/>
          </p:nvPr>
        </p:nvSpPr>
        <p:spPr>
          <a:xfrm rot="16200000">
            <a:off x="11577948" y="230006"/>
            <a:ext cx="844062" cy="384047"/>
          </a:xfrm>
        </p:spPr>
        <p:txBody>
          <a:bodyPr/>
          <a:lstStyle/>
          <a:p>
            <a:fld id="{4766791B-F730-470C-BD5E-FFF8D449589F}" type="datetime1">
              <a:rPr lang="en-US" smtClean="0"/>
              <a:pPr/>
              <a:t>11/2/25</a:t>
            </a:fld>
            <a:endParaRPr lang="en-US" dirty="0"/>
          </a:p>
        </p:txBody>
      </p:sp>
      <p:sp>
        <p:nvSpPr>
          <p:cNvPr id="6" name="Slide Number Placeholder 5">
            <a:extLst>
              <a:ext uri="{FF2B5EF4-FFF2-40B4-BE49-F238E27FC236}">
                <a16:creationId xmlns:a16="http://schemas.microsoft.com/office/drawing/2014/main" id="{DB7801CE-92ED-238E-12B7-FAFDBE3F95E9}"/>
              </a:ext>
            </a:extLst>
          </p:cNvPr>
          <p:cNvSpPr>
            <a:spLocks noGrp="1"/>
          </p:cNvSpPr>
          <p:nvPr>
            <p:ph type="sldNum" sz="quarter" idx="12"/>
          </p:nvPr>
        </p:nvSpPr>
        <p:spPr>
          <a:xfrm rot="16200000">
            <a:off x="11679259" y="6345258"/>
            <a:ext cx="641433" cy="384048"/>
          </a:xfrm>
        </p:spPr>
        <p:txBody>
          <a:bodyPr/>
          <a:lstStyle/>
          <a:p>
            <a:fld id="{CC057153-B650-4DEB-B370-79DDCFDCE934}" type="slidenum">
              <a:rPr lang="en-US" smtClean="0"/>
              <a:pPr/>
              <a:t>10</a:t>
            </a:fld>
            <a:endParaRPr lang="en-US" dirty="0"/>
          </a:p>
        </p:txBody>
      </p:sp>
      <p:sp>
        <p:nvSpPr>
          <p:cNvPr id="9" name="Freeform 8">
            <a:extLst>
              <a:ext uri="{FF2B5EF4-FFF2-40B4-BE49-F238E27FC236}">
                <a16:creationId xmlns:a16="http://schemas.microsoft.com/office/drawing/2014/main" id="{B16F64F1-F32E-7894-C8C1-A1E5D9A6A702}"/>
              </a:ext>
              <a:ext uri="{C183D7F6-B498-43B3-948B-1728B52AA6E4}">
                <adec:decorative xmlns:adec="http://schemas.microsoft.com/office/drawing/2017/decorative" val="1"/>
              </a:ext>
            </a:extLst>
          </p:cNvPr>
          <p:cNvSpPr/>
          <p:nvPr/>
        </p:nvSpPr>
        <p:spPr>
          <a:xfrm>
            <a:off x="-636628" y="5056284"/>
            <a:ext cx="3179653" cy="1801715"/>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7" name="Content Placeholder 6">
            <a:extLst>
              <a:ext uri="{FF2B5EF4-FFF2-40B4-BE49-F238E27FC236}">
                <a16:creationId xmlns:a16="http://schemas.microsoft.com/office/drawing/2014/main" id="{866A1844-B6C1-1304-924F-6B9551CA8AD1}"/>
              </a:ext>
            </a:extLst>
          </p:cNvPr>
          <p:cNvSpPr>
            <a:spLocks noGrp="1"/>
          </p:cNvSpPr>
          <p:nvPr>
            <p:ph sz="quarter" idx="14"/>
          </p:nvPr>
        </p:nvSpPr>
        <p:spPr>
          <a:xfrm>
            <a:off x="6467895" y="1993347"/>
            <a:ext cx="4657891" cy="4220413"/>
          </a:xfrm>
        </p:spPr>
        <p:txBody>
          <a:bodyPr/>
          <a:lstStyle/>
          <a:p>
            <a:r>
              <a:rPr lang="en-US" b="1" dirty="0"/>
              <a:t>Our Supervised ML model </a:t>
            </a:r>
            <a:r>
              <a:rPr lang="en-US" dirty="0"/>
              <a:t>told us to focus on Patient Satisfaction and Service Type (the main drivers of quality-of-life</a:t>
            </a:r>
          </a:p>
          <a:p>
            <a:r>
              <a:rPr lang="en-US" b="1" dirty="0"/>
              <a:t>Our unsupervised k-means clustering model </a:t>
            </a:r>
            <a:r>
              <a:rPr lang="en-US" dirty="0"/>
              <a:t>found the 'frustrated' patients and proved they have a 'Rehab Gap.'</a:t>
            </a:r>
          </a:p>
          <a:p>
            <a:r>
              <a:rPr lang="en-US" b="1" dirty="0"/>
              <a:t>Our combined solution</a:t>
            </a:r>
            <a:r>
              <a:rPr lang="en-US" dirty="0"/>
              <a:t> is to use our EMG Triage model to give this 'frustrated' group the targeted rehab they need. This will fix the 'Rehab Gap,' which will raise Patient Satisfaction, will ultimately improve Quality of Life.</a:t>
            </a:r>
          </a:p>
          <a:p>
            <a:endParaRPr lang="en-US" dirty="0"/>
          </a:p>
        </p:txBody>
      </p:sp>
    </p:spTree>
    <p:extLst>
      <p:ext uri="{BB962C8B-B14F-4D97-AF65-F5344CB8AC3E}">
        <p14:creationId xmlns:p14="http://schemas.microsoft.com/office/powerpoint/2010/main" val="2765791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67BA929-699D-C849-B9FE-E2561271EA40}"/>
              </a:ext>
            </a:extLst>
          </p:cNvPr>
          <p:cNvSpPr>
            <a:spLocks noGrp="1"/>
          </p:cNvSpPr>
          <p:nvPr>
            <p:ph type="ctrTitle"/>
          </p:nvPr>
        </p:nvSpPr>
        <p:spPr>
          <a:xfrm>
            <a:off x="548648" y="640079"/>
            <a:ext cx="4056192" cy="3737921"/>
          </a:xfrm>
        </p:spPr>
        <p:txBody>
          <a:bodyPr/>
          <a:lstStyle/>
          <a:p>
            <a:r>
              <a:rPr lang="en-US" dirty="0"/>
              <a:t>Q&amp;A</a:t>
            </a:r>
          </a:p>
        </p:txBody>
      </p:sp>
      <p:pic>
        <p:nvPicPr>
          <p:cNvPr id="8" name="Picture Placeholder 7" descr="A person walking on a crosswalk">
            <a:extLst>
              <a:ext uri="{FF2B5EF4-FFF2-40B4-BE49-F238E27FC236}">
                <a16:creationId xmlns:a16="http://schemas.microsoft.com/office/drawing/2014/main" id="{595C53C1-B9AF-460C-5ADF-5F9498571BFD}"/>
              </a:ext>
            </a:extLst>
          </p:cNvPr>
          <p:cNvPicPr>
            <a:picLocks noGrp="1" noChangeAspect="1"/>
          </p:cNvPicPr>
          <p:nvPr>
            <p:ph type="pic" sz="quarter" idx="13"/>
          </p:nvPr>
        </p:nvPicPr>
        <p:blipFill>
          <a:blip r:embed="rId2" cstate="email">
            <a:extLst>
              <a:ext uri="{28A0092B-C50C-407E-A947-70E740481C1C}">
                <a14:useLocalDpi xmlns:a14="http://schemas.microsoft.com/office/drawing/2010/main"/>
              </a:ext>
            </a:extLst>
          </a:blip>
          <a:srcRect/>
          <a:stretch/>
        </p:blipFill>
        <p:spPr>
          <a:xfrm>
            <a:off x="5188802" y="0"/>
            <a:ext cx="6619138" cy="6858000"/>
          </a:xfrm>
        </p:spPr>
      </p:pic>
      <p:sp>
        <p:nvSpPr>
          <p:cNvPr id="3" name="Date Placeholder 2">
            <a:extLst>
              <a:ext uri="{FF2B5EF4-FFF2-40B4-BE49-F238E27FC236}">
                <a16:creationId xmlns:a16="http://schemas.microsoft.com/office/drawing/2014/main" id="{59730A5E-295F-EDB1-5BA1-B9E41E7BC356}"/>
              </a:ext>
            </a:extLst>
          </p:cNvPr>
          <p:cNvSpPr>
            <a:spLocks noGrp="1"/>
          </p:cNvSpPr>
          <p:nvPr>
            <p:ph type="dt" sz="half" idx="14"/>
          </p:nvPr>
        </p:nvSpPr>
        <p:spPr>
          <a:xfrm rot="16200000">
            <a:off x="11579347" y="228600"/>
            <a:ext cx="841248" cy="384048"/>
          </a:xfrm>
        </p:spPr>
        <p:txBody>
          <a:bodyPr/>
          <a:lstStyle/>
          <a:p>
            <a:fld id="{1FE1A989-42EF-40B2-87AB-6941C231CD4A}" type="datetime1">
              <a:rPr lang="en-US" smtClean="0"/>
              <a:pPr/>
              <a:t>11/2/25</a:t>
            </a:fld>
            <a:endParaRPr lang="en-US" dirty="0"/>
          </a:p>
        </p:txBody>
      </p:sp>
      <p:sp>
        <p:nvSpPr>
          <p:cNvPr id="4" name="Slide Number Placeholder 3">
            <a:extLst>
              <a:ext uri="{FF2B5EF4-FFF2-40B4-BE49-F238E27FC236}">
                <a16:creationId xmlns:a16="http://schemas.microsoft.com/office/drawing/2014/main" id="{DFDD2C17-2A35-008E-0C6B-4BF66328FEFA}"/>
              </a:ext>
            </a:extLst>
          </p:cNvPr>
          <p:cNvSpPr>
            <a:spLocks noGrp="1"/>
          </p:cNvSpPr>
          <p:nvPr>
            <p:ph type="sldNum" sz="quarter" idx="16"/>
          </p:nvPr>
        </p:nvSpPr>
        <p:spPr>
          <a:xfrm rot="16200000">
            <a:off x="11659214" y="6325209"/>
            <a:ext cx="681526" cy="384055"/>
          </a:xfrm>
        </p:spPr>
        <p:txBody>
          <a:bodyPr/>
          <a:lstStyle/>
          <a:p>
            <a:fld id="{CC057153-B650-4DEB-B370-79DDCFDCE934}" type="slidenum">
              <a:rPr lang="en-US" smtClean="0"/>
              <a:pPr/>
              <a:t>11</a:t>
            </a:fld>
            <a:endParaRPr lang="en-US" dirty="0"/>
          </a:p>
        </p:txBody>
      </p:sp>
      <p:sp>
        <p:nvSpPr>
          <p:cNvPr id="7" name="Subtitle 6">
            <a:extLst>
              <a:ext uri="{FF2B5EF4-FFF2-40B4-BE49-F238E27FC236}">
                <a16:creationId xmlns:a16="http://schemas.microsoft.com/office/drawing/2014/main" id="{FBA95DB0-5A1D-5A87-A828-048034F949A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61074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D4493-076B-646C-632C-C4850D176B1F}"/>
              </a:ext>
            </a:extLst>
          </p:cNvPr>
          <p:cNvSpPr>
            <a:spLocks noGrp="1"/>
          </p:cNvSpPr>
          <p:nvPr>
            <p:ph type="title"/>
          </p:nvPr>
        </p:nvSpPr>
        <p:spPr>
          <a:xfrm>
            <a:off x="6696221" y="0"/>
            <a:ext cx="4533398" cy="2157984"/>
          </a:xfrm>
        </p:spPr>
        <p:txBody>
          <a:bodyPr/>
          <a:lstStyle/>
          <a:p>
            <a:r>
              <a:rPr lang="en-US" sz="5400" dirty="0">
                <a:latin typeface="Tw Cen MT" panose="020B0602020104020603" pitchFamily="34" charset="77"/>
              </a:rPr>
              <a:t>Agenda</a:t>
            </a:r>
          </a:p>
        </p:txBody>
      </p:sp>
      <p:pic>
        <p:nvPicPr>
          <p:cNvPr id="8" name="Picture Placeholder 7" descr="A close-up of a building">
            <a:extLst>
              <a:ext uri="{FF2B5EF4-FFF2-40B4-BE49-F238E27FC236}">
                <a16:creationId xmlns:a16="http://schemas.microsoft.com/office/drawing/2014/main" id="{ADCDD24D-5443-EB78-6473-95B483219A61}"/>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1395412" y="653461"/>
            <a:ext cx="4597556" cy="5549900"/>
          </a:xfrm>
        </p:spPr>
      </p:pic>
      <p:sp>
        <p:nvSpPr>
          <p:cNvPr id="4" name="Content Placeholder 3">
            <a:extLst>
              <a:ext uri="{FF2B5EF4-FFF2-40B4-BE49-F238E27FC236}">
                <a16:creationId xmlns:a16="http://schemas.microsoft.com/office/drawing/2014/main" id="{18884734-115E-C400-33C5-37064FF17864}"/>
              </a:ext>
            </a:extLst>
          </p:cNvPr>
          <p:cNvSpPr>
            <a:spLocks noGrp="1"/>
          </p:cNvSpPr>
          <p:nvPr>
            <p:ph idx="1"/>
          </p:nvPr>
        </p:nvSpPr>
        <p:spPr>
          <a:xfrm>
            <a:off x="6696221" y="2485949"/>
            <a:ext cx="4533398" cy="3108960"/>
          </a:xfrm>
        </p:spPr>
        <p:txBody>
          <a:bodyPr/>
          <a:lstStyle/>
          <a:p>
            <a:r>
              <a:rPr lang="en-US" dirty="0"/>
              <a:t>Introduction</a:t>
            </a:r>
          </a:p>
          <a:p>
            <a:r>
              <a:rPr lang="en-US" dirty="0"/>
              <a:t>Our Approach</a:t>
            </a:r>
          </a:p>
          <a:p>
            <a:r>
              <a:rPr lang="en-US" dirty="0"/>
              <a:t>It Is Not What We Thought</a:t>
            </a:r>
          </a:p>
          <a:p>
            <a:r>
              <a:rPr lang="en-US" dirty="0"/>
              <a:t>The Frustration Gap</a:t>
            </a:r>
          </a:p>
          <a:p>
            <a:r>
              <a:rPr lang="en-US" dirty="0"/>
              <a:t>The Smoking Gun</a:t>
            </a:r>
          </a:p>
          <a:p>
            <a:r>
              <a:rPr lang="en-US" dirty="0"/>
              <a:t>The Solution</a:t>
            </a:r>
          </a:p>
          <a:p>
            <a:r>
              <a:rPr lang="en-US" dirty="0"/>
              <a:t>Conclusion</a:t>
            </a:r>
          </a:p>
          <a:p>
            <a:endParaRPr lang="en-US" dirty="0"/>
          </a:p>
          <a:p>
            <a:endParaRPr lang="en-US" dirty="0"/>
          </a:p>
        </p:txBody>
      </p:sp>
      <p:sp>
        <p:nvSpPr>
          <p:cNvPr id="5" name="Date Placeholder 4">
            <a:extLst>
              <a:ext uri="{FF2B5EF4-FFF2-40B4-BE49-F238E27FC236}">
                <a16:creationId xmlns:a16="http://schemas.microsoft.com/office/drawing/2014/main" id="{C333EF7D-B91F-315E-885B-2A4BDE9914AD}"/>
              </a:ext>
            </a:extLst>
          </p:cNvPr>
          <p:cNvSpPr>
            <a:spLocks noGrp="1"/>
          </p:cNvSpPr>
          <p:nvPr>
            <p:ph type="dt" sz="half" idx="11"/>
          </p:nvPr>
        </p:nvSpPr>
        <p:spPr>
          <a:xfrm rot="16200000">
            <a:off x="11577948" y="230006"/>
            <a:ext cx="844062" cy="384047"/>
          </a:xfrm>
        </p:spPr>
        <p:txBody>
          <a:bodyPr/>
          <a:lstStyle/>
          <a:p>
            <a:fld id="{043CF65F-0E21-48DE-8D75-4BF66A547E8E}" type="datetime1">
              <a:rPr lang="en-US" smtClean="0"/>
              <a:pPr/>
              <a:t>11/2/25</a:t>
            </a:fld>
            <a:endParaRPr lang="en-US" dirty="0"/>
          </a:p>
        </p:txBody>
      </p:sp>
      <p:sp>
        <p:nvSpPr>
          <p:cNvPr id="6" name="Slide Number Placeholder 5">
            <a:extLst>
              <a:ext uri="{FF2B5EF4-FFF2-40B4-BE49-F238E27FC236}">
                <a16:creationId xmlns:a16="http://schemas.microsoft.com/office/drawing/2014/main" id="{ADA4DA9C-4770-ABC3-9345-F7D974B2F122}"/>
              </a:ext>
            </a:extLst>
          </p:cNvPr>
          <p:cNvSpPr>
            <a:spLocks noGrp="1"/>
          </p:cNvSpPr>
          <p:nvPr>
            <p:ph type="sldNum" sz="quarter" idx="13"/>
          </p:nvPr>
        </p:nvSpPr>
        <p:spPr>
          <a:xfrm rot="16200000">
            <a:off x="11679259" y="6345258"/>
            <a:ext cx="641433" cy="384048"/>
          </a:xfrm>
        </p:spPr>
        <p:txBody>
          <a:bodyPr/>
          <a:lstStyle/>
          <a:p>
            <a:fld id="{CC057153-B650-4DEB-B370-79DDCFDCE934}" type="slidenum">
              <a:rPr lang="en-US" smtClean="0"/>
              <a:pPr/>
              <a:t>2</a:t>
            </a:fld>
            <a:endParaRPr lang="en-US" dirty="0"/>
          </a:p>
        </p:txBody>
      </p:sp>
    </p:spTree>
    <p:extLst>
      <p:ext uri="{BB962C8B-B14F-4D97-AF65-F5344CB8AC3E}">
        <p14:creationId xmlns:p14="http://schemas.microsoft.com/office/powerpoint/2010/main" val="814953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3EC92-526E-8262-53B5-F0AF7F1E43A8}"/>
              </a:ext>
            </a:extLst>
          </p:cNvPr>
          <p:cNvSpPr>
            <a:spLocks noGrp="1"/>
          </p:cNvSpPr>
          <p:nvPr>
            <p:ph type="title"/>
          </p:nvPr>
        </p:nvSpPr>
        <p:spPr>
          <a:xfrm>
            <a:off x="384051" y="1183773"/>
            <a:ext cx="7379012" cy="540134"/>
          </a:xfrm>
        </p:spPr>
        <p:txBody>
          <a:bodyPr/>
          <a:lstStyle/>
          <a:p>
            <a:pPr>
              <a:lnSpc>
                <a:spcPct val="100000"/>
              </a:lnSpc>
            </a:pPr>
            <a:r>
              <a:rPr lang="en-US" sz="4400" dirty="0">
                <a:latin typeface="Tw Cen MT" panose="020B0602020104020603" pitchFamily="34" charset="77"/>
              </a:rPr>
              <a:t>THE QUALITY-OF-LIFE BLACK BOX</a:t>
            </a:r>
          </a:p>
        </p:txBody>
      </p:sp>
      <p:sp>
        <p:nvSpPr>
          <p:cNvPr id="4" name="Text Placeholder 3">
            <a:extLst>
              <a:ext uri="{FF2B5EF4-FFF2-40B4-BE49-F238E27FC236}">
                <a16:creationId xmlns:a16="http://schemas.microsoft.com/office/drawing/2014/main" id="{7CF11C81-A4EA-16BC-B023-A1233E306AAE}"/>
              </a:ext>
            </a:extLst>
          </p:cNvPr>
          <p:cNvSpPr>
            <a:spLocks noGrp="1"/>
          </p:cNvSpPr>
          <p:nvPr>
            <p:ph sz="quarter" idx="14"/>
          </p:nvPr>
        </p:nvSpPr>
        <p:spPr>
          <a:xfrm>
            <a:off x="494768" y="2467290"/>
            <a:ext cx="6569391" cy="1652647"/>
          </a:xfrm>
        </p:spPr>
        <p:txBody>
          <a:bodyPr/>
          <a:lstStyle/>
          <a:p>
            <a:r>
              <a:rPr lang="en-US" dirty="0"/>
              <a:t>Our goal was to understand Quality of Life. We attacked this problem in two ways: a predictive </a:t>
            </a:r>
            <a:r>
              <a:rPr lang="en-US" i="1" dirty="0"/>
              <a:t>Supervised</a:t>
            </a:r>
            <a:r>
              <a:rPr lang="en-US" dirty="0"/>
              <a:t> model and an explanatory </a:t>
            </a:r>
            <a:r>
              <a:rPr lang="en-US" i="1" dirty="0"/>
              <a:t>Unsupervised</a:t>
            </a:r>
            <a:r>
              <a:rPr lang="en-US" dirty="0"/>
              <a:t> model. What we found is that we've been failing a specific group of patients for a reason we've now uncovered</a:t>
            </a:r>
          </a:p>
          <a:p>
            <a:endParaRPr lang="en-US" sz="1800" dirty="0"/>
          </a:p>
          <a:p>
            <a:r>
              <a:rPr lang="en-US" dirty="0"/>
              <a:t>Our Approach:</a:t>
            </a:r>
          </a:p>
          <a:p>
            <a:r>
              <a:rPr lang="en-US" sz="1800" dirty="0"/>
              <a:t>We us</a:t>
            </a:r>
          </a:p>
        </p:txBody>
      </p:sp>
      <p:pic>
        <p:nvPicPr>
          <p:cNvPr id="8" name="Picture Placeholder 7" descr="A close-up of a bridge">
            <a:extLst>
              <a:ext uri="{FF2B5EF4-FFF2-40B4-BE49-F238E27FC236}">
                <a16:creationId xmlns:a16="http://schemas.microsoft.com/office/drawing/2014/main" id="{EE0796FA-596D-37B0-2C89-6A56D8D93EE3}"/>
              </a:ext>
            </a:extLst>
          </p:cNvPr>
          <p:cNvPicPr>
            <a:picLocks noGrp="1" noChangeAspect="1"/>
          </p:cNvPicPr>
          <p:nvPr>
            <p:ph type="pic" sz="quarter" idx="13"/>
          </p:nvPr>
        </p:nvPicPr>
        <p:blipFill>
          <a:blip r:embed="rId2" cstate="email">
            <a:extLst>
              <a:ext uri="{28A0092B-C50C-407E-A947-70E740481C1C}">
                <a14:useLocalDpi xmlns:a14="http://schemas.microsoft.com/office/drawing/2010/main"/>
              </a:ext>
            </a:extLst>
          </a:blip>
          <a:srcRect/>
          <a:stretch/>
        </p:blipFill>
        <p:spPr/>
      </p:pic>
      <p:sp>
        <p:nvSpPr>
          <p:cNvPr id="5" name="Date Placeholder 4">
            <a:extLst>
              <a:ext uri="{FF2B5EF4-FFF2-40B4-BE49-F238E27FC236}">
                <a16:creationId xmlns:a16="http://schemas.microsoft.com/office/drawing/2014/main" id="{FB50F74D-615D-90B9-C82A-C8BD0ECE27D0}"/>
              </a:ext>
            </a:extLst>
          </p:cNvPr>
          <p:cNvSpPr>
            <a:spLocks noGrp="1"/>
          </p:cNvSpPr>
          <p:nvPr>
            <p:ph type="dt" sz="half" idx="15"/>
          </p:nvPr>
        </p:nvSpPr>
        <p:spPr/>
        <p:txBody>
          <a:bodyPr/>
          <a:lstStyle/>
          <a:p>
            <a:fld id="{043CF65F-0E21-48DE-8D75-4BF66A547E8E}" type="datetime1">
              <a:rPr lang="en-US" smtClean="0"/>
              <a:pPr/>
              <a:t>11/2/25</a:t>
            </a:fld>
            <a:endParaRPr lang="en-US" dirty="0"/>
          </a:p>
        </p:txBody>
      </p:sp>
      <p:sp>
        <p:nvSpPr>
          <p:cNvPr id="6" name="Slide Number Placeholder 5">
            <a:extLst>
              <a:ext uri="{FF2B5EF4-FFF2-40B4-BE49-F238E27FC236}">
                <a16:creationId xmlns:a16="http://schemas.microsoft.com/office/drawing/2014/main" id="{CC69D1F7-45DB-291B-3555-614D1BC22946}"/>
              </a:ext>
            </a:extLst>
          </p:cNvPr>
          <p:cNvSpPr>
            <a:spLocks noGrp="1"/>
          </p:cNvSpPr>
          <p:nvPr>
            <p:ph type="sldNum" sz="quarter" idx="17"/>
          </p:nvPr>
        </p:nvSpPr>
        <p:spPr/>
        <p:txBody>
          <a:bodyPr/>
          <a:lstStyle/>
          <a:p>
            <a:fld id="{CC057153-B650-4DEB-B370-79DDCFDCE934}" type="slidenum">
              <a:rPr lang="en-US" smtClean="0"/>
              <a:pPr/>
              <a:t>3</a:t>
            </a:fld>
            <a:endParaRPr lang="en-US" dirty="0"/>
          </a:p>
        </p:txBody>
      </p:sp>
      <p:sp>
        <p:nvSpPr>
          <p:cNvPr id="7" name="Freeform 6">
            <a:extLst>
              <a:ext uri="{FF2B5EF4-FFF2-40B4-BE49-F238E27FC236}">
                <a16:creationId xmlns:a16="http://schemas.microsoft.com/office/drawing/2014/main" id="{4B0D0C0D-89F9-C314-0A74-E0433067F0A5}"/>
              </a:ext>
              <a:ext uri="{C183D7F6-B498-43B3-948B-1728B52AA6E4}">
                <adec:decorative xmlns:adec="http://schemas.microsoft.com/office/drawing/2017/decorative" val="1"/>
              </a:ext>
            </a:extLst>
          </p:cNvPr>
          <p:cNvSpPr/>
          <p:nvPr/>
        </p:nvSpPr>
        <p:spPr>
          <a:xfrm>
            <a:off x="6685702" y="5061102"/>
            <a:ext cx="3179653" cy="1801715"/>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Tree>
    <p:extLst>
      <p:ext uri="{BB962C8B-B14F-4D97-AF65-F5344CB8AC3E}">
        <p14:creationId xmlns:p14="http://schemas.microsoft.com/office/powerpoint/2010/main" val="1417770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17DEBB0-B359-ADB0-43FE-FFAE9909ED31}"/>
              </a:ext>
            </a:extLst>
          </p:cNvPr>
          <p:cNvSpPr>
            <a:spLocks noGrp="1"/>
          </p:cNvSpPr>
          <p:nvPr>
            <p:ph type="dt" sz="half" idx="10"/>
          </p:nvPr>
        </p:nvSpPr>
        <p:spPr>
          <a:xfrm rot="16200000">
            <a:off x="11577948" y="230006"/>
            <a:ext cx="844062" cy="384047"/>
          </a:xfrm>
        </p:spPr>
        <p:txBody>
          <a:bodyPr anchor="ctr">
            <a:normAutofit/>
          </a:bodyPr>
          <a:lstStyle/>
          <a:p>
            <a:pPr>
              <a:spcAft>
                <a:spcPts val="600"/>
              </a:spcAft>
            </a:pPr>
            <a:fld id="{D1F1191D-5EC4-40DF-9DB6-A6385AB88B55}" type="datetime1">
              <a:rPr lang="en-US" smtClean="0"/>
              <a:pPr>
                <a:spcAft>
                  <a:spcPts val="600"/>
                </a:spcAft>
              </a:pPr>
              <a:t>11/2/25</a:t>
            </a:fld>
            <a:endParaRPr lang="en-US"/>
          </a:p>
        </p:txBody>
      </p:sp>
      <p:sp>
        <p:nvSpPr>
          <p:cNvPr id="4" name="Slide Number Placeholder 3">
            <a:extLst>
              <a:ext uri="{FF2B5EF4-FFF2-40B4-BE49-F238E27FC236}">
                <a16:creationId xmlns:a16="http://schemas.microsoft.com/office/drawing/2014/main" id="{AA0D49D0-88CF-512F-4177-320707808CDB}"/>
              </a:ext>
            </a:extLst>
          </p:cNvPr>
          <p:cNvSpPr>
            <a:spLocks noGrp="1"/>
          </p:cNvSpPr>
          <p:nvPr>
            <p:ph type="sldNum" sz="quarter" idx="12"/>
          </p:nvPr>
        </p:nvSpPr>
        <p:spPr>
          <a:xfrm rot="16200000">
            <a:off x="11679259" y="6345258"/>
            <a:ext cx="641433" cy="384048"/>
          </a:xfrm>
        </p:spPr>
        <p:txBody>
          <a:bodyPr anchor="ctr">
            <a:normAutofit/>
          </a:bodyPr>
          <a:lstStyle/>
          <a:p>
            <a:pPr>
              <a:spcAft>
                <a:spcPts val="600"/>
              </a:spcAft>
            </a:pPr>
            <a:fld id="{CC057153-B650-4DEB-B370-79DDCFDCE934}" type="slidenum">
              <a:rPr lang="en-US" smtClean="0"/>
              <a:pPr>
                <a:spcAft>
                  <a:spcPts val="600"/>
                </a:spcAft>
              </a:pPr>
              <a:t>4</a:t>
            </a:fld>
            <a:endParaRPr lang="en-US"/>
          </a:p>
        </p:txBody>
      </p:sp>
      <p:sp>
        <p:nvSpPr>
          <p:cNvPr id="6" name="Title 5">
            <a:extLst>
              <a:ext uri="{FF2B5EF4-FFF2-40B4-BE49-F238E27FC236}">
                <a16:creationId xmlns:a16="http://schemas.microsoft.com/office/drawing/2014/main" id="{27371C9F-38DA-C2C9-9E1E-322FBA4D59AF}"/>
              </a:ext>
            </a:extLst>
          </p:cNvPr>
          <p:cNvSpPr>
            <a:spLocks noGrp="1"/>
          </p:cNvSpPr>
          <p:nvPr>
            <p:ph type="title"/>
          </p:nvPr>
        </p:nvSpPr>
        <p:spPr>
          <a:xfrm>
            <a:off x="682204" y="789233"/>
            <a:ext cx="11442188" cy="947099"/>
          </a:xfrm>
        </p:spPr>
        <p:txBody>
          <a:bodyPr anchor="ctr">
            <a:normAutofit/>
          </a:bodyPr>
          <a:lstStyle/>
          <a:p>
            <a:r>
              <a:rPr lang="en-US" sz="4400" spc="300" dirty="0">
                <a:latin typeface="Tw Cen MT" panose="020B0602020104020603" pitchFamily="34" charset="77"/>
              </a:rPr>
              <a:t>WHAT PREDICTS QUALITY-OF-LIFE?</a:t>
            </a:r>
          </a:p>
        </p:txBody>
      </p:sp>
      <p:graphicFrame>
        <p:nvGraphicFramePr>
          <p:cNvPr id="8" name="Content Placeholder 4">
            <a:extLst>
              <a:ext uri="{FF2B5EF4-FFF2-40B4-BE49-F238E27FC236}">
                <a16:creationId xmlns:a16="http://schemas.microsoft.com/office/drawing/2014/main" id="{6F74BEFF-E8DF-01F8-EDFF-FE0753F9A2C9}"/>
              </a:ext>
            </a:extLst>
          </p:cNvPr>
          <p:cNvGraphicFramePr>
            <a:graphicFrameLocks noGrp="1"/>
          </p:cNvGraphicFramePr>
          <p:nvPr>
            <p:ph idx="1"/>
            <p:extLst>
              <p:ext uri="{D42A27DB-BD31-4B8C-83A1-F6EECF244321}">
                <p14:modId xmlns:p14="http://schemas.microsoft.com/office/powerpoint/2010/main" val="1125965273"/>
              </p:ext>
            </p:extLst>
          </p:nvPr>
        </p:nvGraphicFramePr>
        <p:xfrm>
          <a:off x="682204" y="1053327"/>
          <a:ext cx="10443539" cy="56769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6591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850D20-91EE-245D-4C30-E9AEBD5DD267}"/>
              </a:ext>
            </a:extLst>
          </p:cNvPr>
          <p:cNvSpPr>
            <a:spLocks noGrp="1"/>
          </p:cNvSpPr>
          <p:nvPr>
            <p:ph type="dt" sz="half" idx="10"/>
          </p:nvPr>
        </p:nvSpPr>
        <p:spPr/>
        <p:txBody>
          <a:bodyPr/>
          <a:lstStyle/>
          <a:p>
            <a:fld id="{EEE6A364-A39C-470E-B89A-9BD899585684}" type="datetime1">
              <a:rPr lang="en-US" smtClean="0"/>
              <a:t>11/2/25</a:t>
            </a:fld>
            <a:endParaRPr lang="en-US" dirty="0"/>
          </a:p>
        </p:txBody>
      </p:sp>
      <p:sp>
        <p:nvSpPr>
          <p:cNvPr id="3" name="Slide Number Placeholder 2">
            <a:extLst>
              <a:ext uri="{FF2B5EF4-FFF2-40B4-BE49-F238E27FC236}">
                <a16:creationId xmlns:a16="http://schemas.microsoft.com/office/drawing/2014/main" id="{8AAE7A09-8A40-FE4D-A71A-8A7A54987B34}"/>
              </a:ext>
            </a:extLst>
          </p:cNvPr>
          <p:cNvSpPr>
            <a:spLocks noGrp="1"/>
          </p:cNvSpPr>
          <p:nvPr>
            <p:ph type="sldNum" sz="quarter" idx="12"/>
          </p:nvPr>
        </p:nvSpPr>
        <p:spPr/>
        <p:txBody>
          <a:bodyPr/>
          <a:lstStyle/>
          <a:p>
            <a:fld id="{CC057153-B650-4DEB-B370-79DDCFDCE934}" type="slidenum">
              <a:rPr lang="en-US" smtClean="0"/>
              <a:t>5</a:t>
            </a:fld>
            <a:endParaRPr lang="en-US" dirty="0"/>
          </a:p>
        </p:txBody>
      </p:sp>
      <p:sp>
        <p:nvSpPr>
          <p:cNvPr id="4" name="Content Placeholder 3">
            <a:extLst>
              <a:ext uri="{FF2B5EF4-FFF2-40B4-BE49-F238E27FC236}">
                <a16:creationId xmlns:a16="http://schemas.microsoft.com/office/drawing/2014/main" id="{A23FADE2-2591-DFF3-A439-A6B52D9A7BE1}"/>
              </a:ext>
            </a:extLst>
          </p:cNvPr>
          <p:cNvSpPr>
            <a:spLocks noGrp="1"/>
          </p:cNvSpPr>
          <p:nvPr>
            <p:ph idx="1"/>
          </p:nvPr>
        </p:nvSpPr>
        <p:spPr/>
        <p:txBody>
          <a:bodyPr/>
          <a:lstStyle/>
          <a:p>
            <a:endParaRPr lang="en-US" dirty="0"/>
          </a:p>
        </p:txBody>
      </p:sp>
      <p:sp>
        <p:nvSpPr>
          <p:cNvPr id="5" name="Title 4">
            <a:extLst>
              <a:ext uri="{FF2B5EF4-FFF2-40B4-BE49-F238E27FC236}">
                <a16:creationId xmlns:a16="http://schemas.microsoft.com/office/drawing/2014/main" id="{9C3E9245-FA04-F5C6-835E-3FFFAED7BBB6}"/>
              </a:ext>
            </a:extLst>
          </p:cNvPr>
          <p:cNvSpPr>
            <a:spLocks noGrp="1"/>
          </p:cNvSpPr>
          <p:nvPr>
            <p:ph type="title"/>
          </p:nvPr>
        </p:nvSpPr>
        <p:spPr/>
        <p:txBody>
          <a:bodyPr>
            <a:normAutofit fontScale="90000"/>
          </a:bodyPr>
          <a:lstStyle/>
          <a:p>
            <a:r>
              <a:rPr lang="en-US" dirty="0"/>
              <a:t>Method for SUPERVISED APPROACH</a:t>
            </a:r>
          </a:p>
        </p:txBody>
      </p:sp>
    </p:spTree>
    <p:extLst>
      <p:ext uri="{BB962C8B-B14F-4D97-AF65-F5344CB8AC3E}">
        <p14:creationId xmlns:p14="http://schemas.microsoft.com/office/powerpoint/2010/main" val="3066854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2A3ADC-5580-7578-858B-80CF832E6493}"/>
              </a:ext>
            </a:extLst>
          </p:cNvPr>
          <p:cNvSpPr>
            <a:spLocks noGrp="1"/>
          </p:cNvSpPr>
          <p:nvPr>
            <p:ph type="dt" sz="half" idx="10"/>
          </p:nvPr>
        </p:nvSpPr>
        <p:spPr/>
        <p:txBody>
          <a:bodyPr/>
          <a:lstStyle/>
          <a:p>
            <a:fld id="{DF8418BD-2BA9-41CB-AB89-625779A7563D}" type="datetime1">
              <a:rPr lang="en-US" smtClean="0"/>
              <a:t>11/2/25</a:t>
            </a:fld>
            <a:endParaRPr lang="en-US" dirty="0"/>
          </a:p>
        </p:txBody>
      </p:sp>
      <p:sp>
        <p:nvSpPr>
          <p:cNvPr id="3" name="Slide Number Placeholder 2">
            <a:extLst>
              <a:ext uri="{FF2B5EF4-FFF2-40B4-BE49-F238E27FC236}">
                <a16:creationId xmlns:a16="http://schemas.microsoft.com/office/drawing/2014/main" id="{F0A72E62-8101-C3AA-E7B4-2C2D0C9D8E4B}"/>
              </a:ext>
            </a:extLst>
          </p:cNvPr>
          <p:cNvSpPr>
            <a:spLocks noGrp="1"/>
          </p:cNvSpPr>
          <p:nvPr>
            <p:ph type="sldNum" sz="quarter" idx="12"/>
          </p:nvPr>
        </p:nvSpPr>
        <p:spPr/>
        <p:txBody>
          <a:bodyPr/>
          <a:lstStyle/>
          <a:p>
            <a:fld id="{CC057153-B650-4DEB-B370-79DDCFDCE934}" type="slidenum">
              <a:rPr lang="en-US" smtClean="0"/>
              <a:t>6</a:t>
            </a:fld>
            <a:endParaRPr lang="en-US" dirty="0"/>
          </a:p>
        </p:txBody>
      </p:sp>
      <p:sp>
        <p:nvSpPr>
          <p:cNvPr id="4" name="Subtitle 3">
            <a:extLst>
              <a:ext uri="{FF2B5EF4-FFF2-40B4-BE49-F238E27FC236}">
                <a16:creationId xmlns:a16="http://schemas.microsoft.com/office/drawing/2014/main" id="{E42B754C-3435-0E57-7D5D-A27670A7D204}"/>
              </a:ext>
            </a:extLst>
          </p:cNvPr>
          <p:cNvSpPr>
            <a:spLocks noGrp="1"/>
          </p:cNvSpPr>
          <p:nvPr>
            <p:ph type="subTitle" idx="1"/>
          </p:nvPr>
        </p:nvSpPr>
        <p:spPr>
          <a:xfrm>
            <a:off x="555016" y="309289"/>
            <a:ext cx="8933691" cy="676395"/>
          </a:xfrm>
        </p:spPr>
        <p:txBody>
          <a:bodyPr vert="horz" lIns="91440" tIns="91440" rIns="0" bIns="0" rtlCol="0" anchor="b">
            <a:noAutofit/>
          </a:bodyPr>
          <a:lstStyle/>
          <a:p>
            <a:pPr>
              <a:spcBef>
                <a:spcPct val="0"/>
              </a:spcBef>
            </a:pPr>
            <a:r>
              <a:rPr lang="en-US" sz="4400" cap="all" spc="600" dirty="0">
                <a:latin typeface="Tw Cen MT" panose="020B0602020104020603" pitchFamily="34" charset="77"/>
                <a:ea typeface="+mj-ea"/>
                <a:cs typeface="Arial Black" panose="020B0604020202020204" pitchFamily="34" charset="0"/>
              </a:rPr>
              <a:t>Our Method</a:t>
            </a:r>
          </a:p>
        </p:txBody>
      </p:sp>
      <p:sp>
        <p:nvSpPr>
          <p:cNvPr id="6" name="Subtitle 2">
            <a:extLst>
              <a:ext uri="{FF2B5EF4-FFF2-40B4-BE49-F238E27FC236}">
                <a16:creationId xmlns:a16="http://schemas.microsoft.com/office/drawing/2014/main" id="{6E38FFA0-D53E-688E-1B36-14D5A650EBA9}"/>
              </a:ext>
            </a:extLst>
          </p:cNvPr>
          <p:cNvSpPr txBox="1">
            <a:spLocks/>
          </p:cNvSpPr>
          <p:nvPr/>
        </p:nvSpPr>
        <p:spPr>
          <a:xfrm>
            <a:off x="555016" y="1020855"/>
            <a:ext cx="5727588" cy="382643"/>
          </a:xfrm>
          <a:prstGeom prst="rect">
            <a:avLst/>
          </a:prstGeom>
        </p:spPr>
        <p:txBody>
          <a:bodyPr vert="horz" lIns="91440" tIns="0" rIns="0" bIns="0" rtlCol="0" anchor="ctr">
            <a:normAutofit/>
          </a:bodyPr>
          <a:lstStyle>
            <a:lvl1pPr marL="0" indent="0" algn="l" defTabSz="914400" rtl="0" eaLnBrk="1" latinLnBrk="0" hangingPunct="1">
              <a:lnSpc>
                <a:spcPct val="100000"/>
              </a:lnSpc>
              <a:spcBef>
                <a:spcPts val="1000"/>
              </a:spcBef>
              <a:buFontTx/>
              <a:buNone/>
              <a:defRPr sz="2200" b="1" i="0" kern="1200">
                <a:solidFill>
                  <a:schemeClr val="tx1"/>
                </a:solidFill>
                <a:latin typeface="+mn-lt"/>
                <a:ea typeface="+mn-ea"/>
                <a:cs typeface="+mn-cs"/>
              </a:defRPr>
            </a:lvl1pPr>
            <a:lvl2pPr marL="457200" indent="0" algn="ctr" defTabSz="914400" rtl="0" eaLnBrk="1" latinLnBrk="0" hangingPunct="1">
              <a:lnSpc>
                <a:spcPct val="150000"/>
              </a:lnSpc>
              <a:spcBef>
                <a:spcPts val="500"/>
              </a:spcBef>
              <a:buFontTx/>
              <a:buNone/>
              <a:defRPr sz="2000" b="0" i="0" kern="1200">
                <a:solidFill>
                  <a:schemeClr val="tx1"/>
                </a:solidFill>
                <a:latin typeface="+mn-lt"/>
                <a:ea typeface="+mn-ea"/>
                <a:cs typeface="+mn-cs"/>
              </a:defRPr>
            </a:lvl2pPr>
            <a:lvl3pPr marL="914400" indent="0" algn="ctr" defTabSz="914400" rtl="0" eaLnBrk="1" latinLnBrk="0" hangingPunct="1">
              <a:lnSpc>
                <a:spcPct val="150000"/>
              </a:lnSpc>
              <a:spcBef>
                <a:spcPts val="500"/>
              </a:spcBef>
              <a:buFontTx/>
              <a:buNone/>
              <a:defRPr sz="1800" b="0" i="0" kern="1200">
                <a:solidFill>
                  <a:schemeClr val="tx1"/>
                </a:solidFill>
                <a:latin typeface="+mn-lt"/>
                <a:ea typeface="+mn-ea"/>
                <a:cs typeface="+mn-cs"/>
              </a:defRPr>
            </a:lvl3pPr>
            <a:lvl4pPr marL="1371600" indent="0" algn="ctr" defTabSz="914400" rtl="0" eaLnBrk="1" latinLnBrk="0" hangingPunct="1">
              <a:lnSpc>
                <a:spcPct val="150000"/>
              </a:lnSpc>
              <a:spcBef>
                <a:spcPts val="500"/>
              </a:spcBef>
              <a:buFontTx/>
              <a:buNone/>
              <a:defRPr sz="1600" b="0" i="0" kern="1200">
                <a:solidFill>
                  <a:schemeClr val="tx1"/>
                </a:solidFill>
                <a:latin typeface="+mn-lt"/>
                <a:ea typeface="+mn-ea"/>
                <a:cs typeface="+mn-cs"/>
              </a:defRPr>
            </a:lvl4pPr>
            <a:lvl5pPr marL="1828800" indent="0" algn="ctr" defTabSz="914400" rtl="0" eaLnBrk="1" latinLnBrk="0" hangingPunct="1">
              <a:lnSpc>
                <a:spcPct val="150000"/>
              </a:lnSpc>
              <a:spcBef>
                <a:spcPts val="500"/>
              </a:spcBef>
              <a:buFontTx/>
              <a:buNone/>
              <a:defRPr sz="1600" b="0" i="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dirty="0"/>
              <a:t>Finding the 3 Patient Profiles</a:t>
            </a:r>
          </a:p>
        </p:txBody>
      </p:sp>
      <p:pic>
        <p:nvPicPr>
          <p:cNvPr id="9" name="Picture 8">
            <a:extLst>
              <a:ext uri="{FF2B5EF4-FFF2-40B4-BE49-F238E27FC236}">
                <a16:creationId xmlns:a16="http://schemas.microsoft.com/office/drawing/2014/main" id="{BF463C2C-E35C-BD1E-2F4E-9B5588CE3A59}"/>
              </a:ext>
            </a:extLst>
          </p:cNvPr>
          <p:cNvPicPr>
            <a:picLocks noChangeAspect="1"/>
          </p:cNvPicPr>
          <p:nvPr/>
        </p:nvPicPr>
        <p:blipFill>
          <a:blip r:embed="rId2"/>
          <a:stretch>
            <a:fillRect/>
          </a:stretch>
        </p:blipFill>
        <p:spPr>
          <a:xfrm>
            <a:off x="554275" y="1607465"/>
            <a:ext cx="5112137" cy="3413839"/>
          </a:xfrm>
          <a:prstGeom prst="rect">
            <a:avLst/>
          </a:prstGeom>
        </p:spPr>
      </p:pic>
      <p:pic>
        <p:nvPicPr>
          <p:cNvPr id="10" name="Picture 9">
            <a:extLst>
              <a:ext uri="{FF2B5EF4-FFF2-40B4-BE49-F238E27FC236}">
                <a16:creationId xmlns:a16="http://schemas.microsoft.com/office/drawing/2014/main" id="{8DC2FE4A-A333-8E1A-A9BA-0825BC65C30C}"/>
              </a:ext>
            </a:extLst>
          </p:cNvPr>
          <p:cNvPicPr>
            <a:picLocks noChangeAspect="1"/>
          </p:cNvPicPr>
          <p:nvPr/>
        </p:nvPicPr>
        <p:blipFill>
          <a:blip r:embed="rId3"/>
          <a:stretch>
            <a:fillRect/>
          </a:stretch>
        </p:blipFill>
        <p:spPr>
          <a:xfrm>
            <a:off x="6096000" y="707225"/>
            <a:ext cx="5647660" cy="3767954"/>
          </a:xfrm>
          <a:prstGeom prst="rect">
            <a:avLst/>
          </a:prstGeom>
        </p:spPr>
      </p:pic>
      <p:sp>
        <p:nvSpPr>
          <p:cNvPr id="12" name="TextBox 11">
            <a:extLst>
              <a:ext uri="{FF2B5EF4-FFF2-40B4-BE49-F238E27FC236}">
                <a16:creationId xmlns:a16="http://schemas.microsoft.com/office/drawing/2014/main" id="{7A7FCF51-A056-3A35-693B-A78BCC6EBBBA}"/>
              </a:ext>
            </a:extLst>
          </p:cNvPr>
          <p:cNvSpPr txBox="1"/>
          <p:nvPr/>
        </p:nvSpPr>
        <p:spPr>
          <a:xfrm>
            <a:off x="242666" y="5098481"/>
            <a:ext cx="5727588" cy="1477328"/>
          </a:xfrm>
          <a:prstGeom prst="rect">
            <a:avLst/>
          </a:prstGeom>
          <a:noFill/>
        </p:spPr>
        <p:txBody>
          <a:bodyPr wrap="square">
            <a:spAutoFit/>
          </a:bodyPr>
          <a:lstStyle/>
          <a:p>
            <a:pPr marL="342900" indent="-342900">
              <a:buAutoNum type="arabicPeriod"/>
            </a:pPr>
            <a:r>
              <a:rPr lang="en-US" sz="1500" b="1" dirty="0"/>
              <a:t>The Method:</a:t>
            </a:r>
            <a:r>
              <a:rPr lang="en-US" sz="1500" dirty="0"/>
              <a:t> We used an </a:t>
            </a:r>
            <a:r>
              <a:rPr lang="en-US" sz="1500" b="1" dirty="0"/>
              <a:t>unsupervised k-Means</a:t>
            </a:r>
            <a:r>
              <a:rPr lang="en-US" sz="1500" dirty="0"/>
              <a:t> model to find natural groups in the patient's "movement DNA" (the 4 biomechanical variables).</a:t>
            </a:r>
          </a:p>
          <a:p>
            <a:pPr marL="342900" indent="-342900">
              <a:buAutoNum type="arabicPeriod"/>
            </a:pPr>
            <a:endParaRPr lang="en-US" sz="1500" b="1" dirty="0"/>
          </a:p>
          <a:p>
            <a:pPr marL="342900" indent="-342900">
              <a:buAutoNum type="arabicPeriod"/>
            </a:pPr>
            <a:r>
              <a:rPr lang="en-US" sz="1500" b="1" dirty="0"/>
              <a:t>The "Elbow":</a:t>
            </a:r>
            <a:r>
              <a:rPr lang="en-US" sz="1500" dirty="0"/>
              <a:t> The Elbow Plot clearly showed </a:t>
            </a:r>
            <a:r>
              <a:rPr lang="en-US" sz="1500" b="1" dirty="0"/>
              <a:t>k=3</a:t>
            </a:r>
            <a:r>
              <a:rPr lang="en-US" sz="1500" dirty="0"/>
              <a:t> was the optimal number of clusters, confirming our 3-group model.</a:t>
            </a:r>
          </a:p>
        </p:txBody>
      </p:sp>
      <p:sp>
        <p:nvSpPr>
          <p:cNvPr id="14" name="TextBox 13">
            <a:extLst>
              <a:ext uri="{FF2B5EF4-FFF2-40B4-BE49-F238E27FC236}">
                <a16:creationId xmlns:a16="http://schemas.microsoft.com/office/drawing/2014/main" id="{55DD28C6-A9E2-9792-E3E1-2D1E2D555401}"/>
              </a:ext>
            </a:extLst>
          </p:cNvPr>
          <p:cNvSpPr txBox="1"/>
          <p:nvPr/>
        </p:nvSpPr>
        <p:spPr>
          <a:xfrm>
            <a:off x="6346255" y="4475179"/>
            <a:ext cx="5291470" cy="2062103"/>
          </a:xfrm>
          <a:prstGeom prst="rect">
            <a:avLst/>
          </a:prstGeom>
          <a:noFill/>
        </p:spPr>
        <p:txBody>
          <a:bodyPr wrap="square">
            <a:spAutoFit/>
          </a:bodyPr>
          <a:lstStyle/>
          <a:p>
            <a:pPr>
              <a:buNone/>
            </a:pPr>
            <a:r>
              <a:rPr lang="en-US" sz="1600" b="1" dirty="0"/>
              <a:t>3. The Discovery:</a:t>
            </a:r>
            <a:r>
              <a:rPr lang="en-US" sz="1600" dirty="0"/>
              <a:t> The model's #1 sorting factor was </a:t>
            </a:r>
            <a:r>
              <a:rPr lang="en-US" sz="1600" b="1" dirty="0"/>
              <a:t>Step Frequency (Walking Speed)</a:t>
            </a:r>
            <a:r>
              <a:rPr lang="en-US" sz="1600" dirty="0"/>
              <a:t>.</a:t>
            </a:r>
          </a:p>
          <a:p>
            <a:pPr>
              <a:buNone/>
            </a:pPr>
            <a:endParaRPr lang="en-US" sz="1600" dirty="0"/>
          </a:p>
          <a:p>
            <a:pPr>
              <a:buNone/>
            </a:pPr>
            <a:r>
              <a:rPr lang="en-US" sz="1600" b="1" dirty="0"/>
              <a:t>4. The Profiles:</a:t>
            </a:r>
            <a:r>
              <a:rPr lang="en-US" sz="1600" dirty="0"/>
              <a:t> This automatically sorted all patients into three distinct, data-driven groups:</a:t>
            </a:r>
          </a:p>
          <a:p>
            <a:pPr>
              <a:buFont typeface="Arial" panose="020B0604020202020204" pitchFamily="34" charset="0"/>
              <a:buChar char="•"/>
            </a:pPr>
            <a:r>
              <a:rPr lang="en-US" sz="1600" b="1" dirty="0"/>
              <a:t> Cluster 1: "Slow Walkers"</a:t>
            </a:r>
            <a:endParaRPr lang="en-US" sz="1600" dirty="0"/>
          </a:p>
          <a:p>
            <a:pPr>
              <a:buFont typeface="Arial" panose="020B0604020202020204" pitchFamily="34" charset="0"/>
              <a:buChar char="•"/>
            </a:pPr>
            <a:r>
              <a:rPr lang="en-US" sz="1600" b="1" dirty="0"/>
              <a:t> Cluster 2: "Steady Walkers”</a:t>
            </a:r>
          </a:p>
          <a:p>
            <a:pPr>
              <a:buFont typeface="Arial" panose="020B0604020202020204" pitchFamily="34" charset="0"/>
              <a:buChar char="•"/>
            </a:pPr>
            <a:r>
              <a:rPr lang="en-US" sz="1600" dirty="0"/>
              <a:t> </a:t>
            </a:r>
            <a:r>
              <a:rPr lang="en-US" sz="1600" b="1" dirty="0"/>
              <a:t>Cluster 3: "Fast Walkers"</a:t>
            </a:r>
          </a:p>
        </p:txBody>
      </p:sp>
    </p:spTree>
    <p:extLst>
      <p:ext uri="{BB962C8B-B14F-4D97-AF65-F5344CB8AC3E}">
        <p14:creationId xmlns:p14="http://schemas.microsoft.com/office/powerpoint/2010/main" val="4062557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8BB43E-BA5F-92C4-1E79-D1AC4BA51BDB}"/>
              </a:ext>
            </a:extLst>
          </p:cNvPr>
          <p:cNvSpPr>
            <a:spLocks noGrp="1"/>
          </p:cNvSpPr>
          <p:nvPr>
            <p:ph type="dt" sz="half" idx="10"/>
          </p:nvPr>
        </p:nvSpPr>
        <p:spPr/>
        <p:txBody>
          <a:bodyPr/>
          <a:lstStyle/>
          <a:p>
            <a:fld id="{EEE6A364-A39C-470E-B89A-9BD899585684}" type="datetime1">
              <a:rPr lang="en-US" smtClean="0"/>
              <a:t>11/2/25</a:t>
            </a:fld>
            <a:endParaRPr lang="en-US" dirty="0"/>
          </a:p>
        </p:txBody>
      </p:sp>
      <p:sp>
        <p:nvSpPr>
          <p:cNvPr id="3" name="Slide Number Placeholder 2">
            <a:extLst>
              <a:ext uri="{FF2B5EF4-FFF2-40B4-BE49-F238E27FC236}">
                <a16:creationId xmlns:a16="http://schemas.microsoft.com/office/drawing/2014/main" id="{9D4B3125-A331-217B-28D7-9A8259590D25}"/>
              </a:ext>
            </a:extLst>
          </p:cNvPr>
          <p:cNvSpPr>
            <a:spLocks noGrp="1"/>
          </p:cNvSpPr>
          <p:nvPr>
            <p:ph type="sldNum" sz="quarter" idx="12"/>
          </p:nvPr>
        </p:nvSpPr>
        <p:spPr/>
        <p:txBody>
          <a:bodyPr/>
          <a:lstStyle/>
          <a:p>
            <a:fld id="{CC057153-B650-4DEB-B370-79DDCFDCE934}" type="slidenum">
              <a:rPr lang="en-US" smtClean="0"/>
              <a:t>7</a:t>
            </a:fld>
            <a:endParaRPr lang="en-US" dirty="0"/>
          </a:p>
        </p:txBody>
      </p:sp>
      <p:sp>
        <p:nvSpPr>
          <p:cNvPr id="6" name="Title 5">
            <a:extLst>
              <a:ext uri="{FF2B5EF4-FFF2-40B4-BE49-F238E27FC236}">
                <a16:creationId xmlns:a16="http://schemas.microsoft.com/office/drawing/2014/main" id="{C49EDA3A-3E67-B7D0-92E2-2DE78295187C}"/>
              </a:ext>
            </a:extLst>
          </p:cNvPr>
          <p:cNvSpPr txBox="1">
            <a:spLocks/>
          </p:cNvSpPr>
          <p:nvPr/>
        </p:nvSpPr>
        <p:spPr>
          <a:xfrm>
            <a:off x="557787" y="844061"/>
            <a:ext cx="11442188" cy="947099"/>
          </a:xfrm>
          <a:prstGeom prst="rect">
            <a:avLst/>
          </a:prstGeom>
        </p:spPr>
        <p:txBody>
          <a:bodyPr vert="horz" lIns="91440" tIns="91440" rIns="0" bIns="0" rtlCol="0" anchor="ctr">
            <a:normAutofit/>
          </a:bodyPr>
          <a:lstStyle>
            <a:lvl1pPr algn="l" defTabSz="914400" rtl="0" eaLnBrk="1" latinLnBrk="0" hangingPunct="1">
              <a:lnSpc>
                <a:spcPct val="90000"/>
              </a:lnSpc>
              <a:spcBef>
                <a:spcPct val="0"/>
              </a:spcBef>
              <a:buNone/>
              <a:defRPr sz="3200" b="1" i="0" kern="1200" cap="all" spc="600" baseline="0">
                <a:solidFill>
                  <a:schemeClr val="tx1"/>
                </a:solidFill>
                <a:latin typeface="+mj-lt"/>
                <a:ea typeface="+mj-ea"/>
                <a:cs typeface="Arial Black" panose="020B0604020202020204" pitchFamily="34" charset="0"/>
              </a:defRPr>
            </a:lvl1pPr>
          </a:lstStyle>
          <a:p>
            <a:r>
              <a:rPr lang="en-US" sz="4400" spc="300" dirty="0">
                <a:latin typeface="Tw Cen MT" panose="020B0602020104020603" pitchFamily="34" charset="77"/>
              </a:rPr>
              <a:t>Who Are These Unsatisfied Patients?</a:t>
            </a:r>
          </a:p>
        </p:txBody>
      </p:sp>
      <p:sp>
        <p:nvSpPr>
          <p:cNvPr id="9" name="TextBox 8">
            <a:extLst>
              <a:ext uri="{FF2B5EF4-FFF2-40B4-BE49-F238E27FC236}">
                <a16:creationId xmlns:a16="http://schemas.microsoft.com/office/drawing/2014/main" id="{F7306497-663D-8CF3-575F-36D08A08DAB1}"/>
              </a:ext>
            </a:extLst>
          </p:cNvPr>
          <p:cNvSpPr txBox="1"/>
          <p:nvPr/>
        </p:nvSpPr>
        <p:spPr>
          <a:xfrm>
            <a:off x="557787" y="2205605"/>
            <a:ext cx="5538213" cy="3139321"/>
          </a:xfrm>
          <a:prstGeom prst="rect">
            <a:avLst/>
          </a:prstGeom>
          <a:noFill/>
        </p:spPr>
        <p:txBody>
          <a:bodyPr wrap="square">
            <a:spAutoFit/>
          </a:bodyPr>
          <a:lstStyle/>
          <a:p>
            <a:pPr>
              <a:buNone/>
            </a:pPr>
            <a:r>
              <a:rPr lang="en-US" dirty="0"/>
              <a:t>To solve the puzzle, we ran an </a:t>
            </a:r>
            <a:r>
              <a:rPr lang="en-US" i="1" dirty="0"/>
              <a:t>unsupervised</a:t>
            </a:r>
            <a:r>
              <a:rPr lang="en-US" dirty="0"/>
              <a:t> k-Means model to find the hidden patient profiles. </a:t>
            </a:r>
          </a:p>
          <a:p>
            <a:pPr>
              <a:buNone/>
            </a:pPr>
            <a:endParaRPr lang="en-US" dirty="0"/>
          </a:p>
          <a:p>
            <a:pPr>
              <a:buNone/>
            </a:pPr>
            <a:r>
              <a:rPr lang="en-US" dirty="0"/>
              <a:t>We found 3 distinct groups based on walking speed: 'Slow,' 'Steady,' and 'Fast Walkers’.”</a:t>
            </a:r>
          </a:p>
          <a:p>
            <a:endParaRPr lang="en-US" b="1" dirty="0"/>
          </a:p>
          <a:p>
            <a:endParaRPr lang="en-US" b="1" dirty="0"/>
          </a:p>
          <a:p>
            <a:r>
              <a:rPr lang="en-US" b="1" dirty="0"/>
              <a:t>Key Insight:</a:t>
            </a:r>
            <a:r>
              <a:rPr lang="en-US" dirty="0"/>
              <a:t> This model </a:t>
            </a:r>
            <a:r>
              <a:rPr lang="en-US" i="1" dirty="0"/>
              <a:t>immediately</a:t>
            </a:r>
            <a:r>
              <a:rPr lang="en-US" dirty="0"/>
              <a:t> found the problem group. On this Patient Satisfaction chart, you can see the </a:t>
            </a:r>
            <a:r>
              <a:rPr lang="en-US" b="1" dirty="0"/>
              <a:t>'Frustration Gap’, </a:t>
            </a:r>
            <a:r>
              <a:rPr lang="en-US" dirty="0"/>
              <a:t>our 'Steady Walkers' (Cluster 2) are the </a:t>
            </a:r>
            <a:r>
              <a:rPr lang="en-US" i="1" dirty="0"/>
              <a:t>least satisfied</a:t>
            </a:r>
            <a:r>
              <a:rPr lang="en-US" dirty="0"/>
              <a:t> group."</a:t>
            </a:r>
          </a:p>
        </p:txBody>
      </p:sp>
      <p:pic>
        <p:nvPicPr>
          <p:cNvPr id="10" name="Picture 9">
            <a:extLst>
              <a:ext uri="{FF2B5EF4-FFF2-40B4-BE49-F238E27FC236}">
                <a16:creationId xmlns:a16="http://schemas.microsoft.com/office/drawing/2014/main" id="{C564352F-C568-ADCA-BAC2-E5C66AB4F368}"/>
              </a:ext>
            </a:extLst>
          </p:cNvPr>
          <p:cNvPicPr>
            <a:picLocks noChangeAspect="1"/>
          </p:cNvPicPr>
          <p:nvPr/>
        </p:nvPicPr>
        <p:blipFill>
          <a:blip r:embed="rId2"/>
          <a:srcRect/>
          <a:stretch/>
        </p:blipFill>
        <p:spPr>
          <a:xfrm>
            <a:off x="6392238" y="1907536"/>
            <a:ext cx="5144386" cy="3735460"/>
          </a:xfrm>
          <a:prstGeom prst="rect">
            <a:avLst/>
          </a:prstGeom>
        </p:spPr>
      </p:pic>
    </p:spTree>
    <p:extLst>
      <p:ext uri="{BB962C8B-B14F-4D97-AF65-F5344CB8AC3E}">
        <p14:creationId xmlns:p14="http://schemas.microsoft.com/office/powerpoint/2010/main" val="3052121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E6DAF3-0099-FC2F-5FB1-A7AB52035F4A}"/>
              </a:ext>
            </a:extLst>
          </p:cNvPr>
          <p:cNvSpPr>
            <a:spLocks noGrp="1"/>
          </p:cNvSpPr>
          <p:nvPr>
            <p:ph type="dt" sz="half" idx="10"/>
          </p:nvPr>
        </p:nvSpPr>
        <p:spPr/>
        <p:txBody>
          <a:bodyPr/>
          <a:lstStyle/>
          <a:p>
            <a:fld id="{EEE6A364-A39C-470E-B89A-9BD899585684}" type="datetime1">
              <a:rPr lang="en-US" smtClean="0"/>
              <a:t>11/2/25</a:t>
            </a:fld>
            <a:endParaRPr lang="en-US" dirty="0"/>
          </a:p>
        </p:txBody>
      </p:sp>
      <p:sp>
        <p:nvSpPr>
          <p:cNvPr id="3" name="Slide Number Placeholder 2">
            <a:extLst>
              <a:ext uri="{FF2B5EF4-FFF2-40B4-BE49-F238E27FC236}">
                <a16:creationId xmlns:a16="http://schemas.microsoft.com/office/drawing/2014/main" id="{4B381F03-524E-BB01-8F40-F160726C17A8}"/>
              </a:ext>
            </a:extLst>
          </p:cNvPr>
          <p:cNvSpPr>
            <a:spLocks noGrp="1"/>
          </p:cNvSpPr>
          <p:nvPr>
            <p:ph type="sldNum" sz="quarter" idx="12"/>
          </p:nvPr>
        </p:nvSpPr>
        <p:spPr/>
        <p:txBody>
          <a:bodyPr/>
          <a:lstStyle/>
          <a:p>
            <a:fld id="{CC057153-B650-4DEB-B370-79DDCFDCE934}" type="slidenum">
              <a:rPr lang="en-US" smtClean="0"/>
              <a:t>8</a:t>
            </a:fld>
            <a:endParaRPr lang="en-US" dirty="0"/>
          </a:p>
        </p:txBody>
      </p:sp>
      <p:sp>
        <p:nvSpPr>
          <p:cNvPr id="6" name="Title 5">
            <a:extLst>
              <a:ext uri="{FF2B5EF4-FFF2-40B4-BE49-F238E27FC236}">
                <a16:creationId xmlns:a16="http://schemas.microsoft.com/office/drawing/2014/main" id="{91E8715E-929F-7DE8-65AD-9DA11852248F}"/>
              </a:ext>
            </a:extLst>
          </p:cNvPr>
          <p:cNvSpPr txBox="1">
            <a:spLocks/>
          </p:cNvSpPr>
          <p:nvPr/>
        </p:nvSpPr>
        <p:spPr>
          <a:xfrm>
            <a:off x="557787" y="844061"/>
            <a:ext cx="11442188" cy="947099"/>
          </a:xfrm>
          <a:prstGeom prst="rect">
            <a:avLst/>
          </a:prstGeom>
        </p:spPr>
        <p:txBody>
          <a:bodyPr vert="horz" lIns="91440" tIns="91440" rIns="0" bIns="0" rtlCol="0" anchor="ctr">
            <a:normAutofit/>
          </a:bodyPr>
          <a:lstStyle>
            <a:lvl1pPr algn="l" defTabSz="914400" rtl="0" eaLnBrk="1" latinLnBrk="0" hangingPunct="1">
              <a:lnSpc>
                <a:spcPct val="90000"/>
              </a:lnSpc>
              <a:spcBef>
                <a:spcPct val="0"/>
              </a:spcBef>
              <a:buNone/>
              <a:defRPr sz="3200" b="1" i="0" kern="1200" cap="all" spc="600" baseline="0">
                <a:solidFill>
                  <a:schemeClr val="tx1"/>
                </a:solidFill>
                <a:latin typeface="+mj-lt"/>
                <a:ea typeface="+mj-ea"/>
                <a:cs typeface="Arial Black" panose="020B0604020202020204" pitchFamily="34" charset="0"/>
              </a:defRPr>
            </a:lvl1pPr>
          </a:lstStyle>
          <a:p>
            <a:r>
              <a:rPr lang="en-US" sz="4400" spc="300" dirty="0">
                <a:latin typeface="Tw Cen MT" panose="020B0602020104020603" pitchFamily="34" charset="77"/>
              </a:rPr>
              <a:t>The Smoking Gun</a:t>
            </a:r>
          </a:p>
        </p:txBody>
      </p:sp>
      <p:sp>
        <p:nvSpPr>
          <p:cNvPr id="8" name="TextBox 7">
            <a:extLst>
              <a:ext uri="{FF2B5EF4-FFF2-40B4-BE49-F238E27FC236}">
                <a16:creationId xmlns:a16="http://schemas.microsoft.com/office/drawing/2014/main" id="{D6787AF2-587D-4448-2BD3-5C8C2F8663EE}"/>
              </a:ext>
            </a:extLst>
          </p:cNvPr>
          <p:cNvSpPr txBox="1"/>
          <p:nvPr/>
        </p:nvSpPr>
        <p:spPr>
          <a:xfrm>
            <a:off x="557787" y="2227570"/>
            <a:ext cx="5315787" cy="1200329"/>
          </a:xfrm>
          <a:prstGeom prst="rect">
            <a:avLst/>
          </a:prstGeom>
          <a:noFill/>
        </p:spPr>
        <p:txBody>
          <a:bodyPr wrap="square">
            <a:spAutoFit/>
          </a:bodyPr>
          <a:lstStyle/>
          <a:p>
            <a:r>
              <a:rPr lang="en-US" dirty="0"/>
              <a:t>We've now identified the </a:t>
            </a:r>
            <a:r>
              <a:rPr lang="en-US" i="1" dirty="0"/>
              <a:t>who</a:t>
            </a:r>
            <a:r>
              <a:rPr lang="en-US" dirty="0"/>
              <a:t> (the 'frustrated' Cluster 2) and the </a:t>
            </a:r>
            <a:r>
              <a:rPr lang="en-US" i="1" dirty="0"/>
              <a:t>what</a:t>
            </a:r>
            <a:r>
              <a:rPr lang="en-US" dirty="0"/>
              <a:t> (the problem is Patient Satisfaction and Service Type). This slide shows how they connect</a:t>
            </a:r>
          </a:p>
        </p:txBody>
      </p:sp>
      <p:sp>
        <p:nvSpPr>
          <p:cNvPr id="12" name="TextBox 11">
            <a:extLst>
              <a:ext uri="{FF2B5EF4-FFF2-40B4-BE49-F238E27FC236}">
                <a16:creationId xmlns:a16="http://schemas.microsoft.com/office/drawing/2014/main" id="{80C4D652-2C86-899D-AF15-360EF2CFFF4F}"/>
              </a:ext>
            </a:extLst>
          </p:cNvPr>
          <p:cNvSpPr txBox="1"/>
          <p:nvPr/>
        </p:nvSpPr>
        <p:spPr>
          <a:xfrm>
            <a:off x="557787" y="4083568"/>
            <a:ext cx="5538213" cy="1477328"/>
          </a:xfrm>
          <a:prstGeom prst="rect">
            <a:avLst/>
          </a:prstGeom>
          <a:noFill/>
        </p:spPr>
        <p:txBody>
          <a:bodyPr wrap="square">
            <a:spAutoFit/>
          </a:bodyPr>
          <a:lstStyle/>
          <a:p>
            <a:r>
              <a:rPr lang="en-US" dirty="0"/>
              <a:t>Our 'frustrated' Cluster 2 is the </a:t>
            </a:r>
            <a:r>
              <a:rPr lang="en-US" i="1" dirty="0"/>
              <a:t>exact group</a:t>
            </a:r>
            <a:r>
              <a:rPr lang="en-US" dirty="0"/>
              <a:t> that receives the </a:t>
            </a:r>
            <a:r>
              <a:rPr lang="en-US" b="1" dirty="0"/>
              <a:t>least 'Rehab' (26.7%)</a:t>
            </a:r>
            <a:r>
              <a:rPr lang="en-US" dirty="0"/>
              <a:t>. This confirms our models' findings: Service Type is a key predictor, and we've just found the group that's getting the wrong one.</a:t>
            </a:r>
          </a:p>
        </p:txBody>
      </p:sp>
      <p:pic>
        <p:nvPicPr>
          <p:cNvPr id="13" name="Picture 12">
            <a:extLst>
              <a:ext uri="{FF2B5EF4-FFF2-40B4-BE49-F238E27FC236}">
                <a16:creationId xmlns:a16="http://schemas.microsoft.com/office/drawing/2014/main" id="{FF60E17D-F910-88B9-20CB-3E3695FDA2FC}"/>
              </a:ext>
            </a:extLst>
          </p:cNvPr>
          <p:cNvPicPr>
            <a:picLocks noChangeAspect="1"/>
          </p:cNvPicPr>
          <p:nvPr/>
        </p:nvPicPr>
        <p:blipFill>
          <a:blip r:embed="rId2"/>
          <a:srcRect/>
          <a:stretch/>
        </p:blipFill>
        <p:spPr>
          <a:xfrm>
            <a:off x="5873574" y="1993858"/>
            <a:ext cx="5934377" cy="3567038"/>
          </a:xfrm>
          <a:prstGeom prst="rect">
            <a:avLst/>
          </a:prstGeom>
        </p:spPr>
      </p:pic>
    </p:spTree>
    <p:extLst>
      <p:ext uri="{BB962C8B-B14F-4D97-AF65-F5344CB8AC3E}">
        <p14:creationId xmlns:p14="http://schemas.microsoft.com/office/powerpoint/2010/main" val="3485827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2DB7ED-169B-9DBF-537D-9A9EDDC1A6D2}"/>
              </a:ext>
            </a:extLst>
          </p:cNvPr>
          <p:cNvSpPr>
            <a:spLocks noGrp="1"/>
          </p:cNvSpPr>
          <p:nvPr>
            <p:ph type="dt" sz="half" idx="10"/>
          </p:nvPr>
        </p:nvSpPr>
        <p:spPr/>
        <p:txBody>
          <a:bodyPr/>
          <a:lstStyle/>
          <a:p>
            <a:fld id="{DF8418BD-2BA9-41CB-AB89-625779A7563D}" type="datetime1">
              <a:rPr lang="en-US" smtClean="0"/>
              <a:t>11/2/25</a:t>
            </a:fld>
            <a:endParaRPr lang="en-US" dirty="0"/>
          </a:p>
        </p:txBody>
      </p:sp>
      <p:sp>
        <p:nvSpPr>
          <p:cNvPr id="3" name="Slide Number Placeholder 2">
            <a:extLst>
              <a:ext uri="{FF2B5EF4-FFF2-40B4-BE49-F238E27FC236}">
                <a16:creationId xmlns:a16="http://schemas.microsoft.com/office/drawing/2014/main" id="{5E4818B7-EEE4-5991-2712-B0856A5BCFA2}"/>
              </a:ext>
            </a:extLst>
          </p:cNvPr>
          <p:cNvSpPr>
            <a:spLocks noGrp="1"/>
          </p:cNvSpPr>
          <p:nvPr>
            <p:ph type="sldNum" sz="quarter" idx="12"/>
          </p:nvPr>
        </p:nvSpPr>
        <p:spPr/>
        <p:txBody>
          <a:bodyPr/>
          <a:lstStyle/>
          <a:p>
            <a:fld id="{CC057153-B650-4DEB-B370-79DDCFDCE934}" type="slidenum">
              <a:rPr lang="en-US" smtClean="0"/>
              <a:t>9</a:t>
            </a:fld>
            <a:endParaRPr lang="en-US" dirty="0"/>
          </a:p>
        </p:txBody>
      </p:sp>
      <p:sp>
        <p:nvSpPr>
          <p:cNvPr id="8" name="Title 5">
            <a:extLst>
              <a:ext uri="{FF2B5EF4-FFF2-40B4-BE49-F238E27FC236}">
                <a16:creationId xmlns:a16="http://schemas.microsoft.com/office/drawing/2014/main" id="{A1D003AB-98F0-424E-E259-F0342AD826F7}"/>
              </a:ext>
            </a:extLst>
          </p:cNvPr>
          <p:cNvSpPr txBox="1">
            <a:spLocks/>
          </p:cNvSpPr>
          <p:nvPr/>
        </p:nvSpPr>
        <p:spPr>
          <a:xfrm>
            <a:off x="557787" y="844061"/>
            <a:ext cx="11442188" cy="947099"/>
          </a:xfrm>
          <a:prstGeom prst="rect">
            <a:avLst/>
          </a:prstGeom>
        </p:spPr>
        <p:txBody>
          <a:bodyPr vert="horz" lIns="91440" tIns="91440" rIns="0" bIns="0" rtlCol="0" anchor="ctr">
            <a:normAutofit/>
          </a:bodyPr>
          <a:lstStyle>
            <a:lvl1pPr algn="l" defTabSz="914400" rtl="0" eaLnBrk="1" latinLnBrk="0" hangingPunct="1">
              <a:lnSpc>
                <a:spcPct val="90000"/>
              </a:lnSpc>
              <a:spcBef>
                <a:spcPct val="0"/>
              </a:spcBef>
              <a:buNone/>
              <a:defRPr sz="3200" b="1" i="0" kern="1200" cap="all" spc="600" baseline="0">
                <a:solidFill>
                  <a:schemeClr val="tx1"/>
                </a:solidFill>
                <a:latin typeface="+mj-lt"/>
                <a:ea typeface="+mj-ea"/>
                <a:cs typeface="Arial Black" panose="020B0604020202020204" pitchFamily="34" charset="0"/>
              </a:defRPr>
            </a:lvl1pPr>
          </a:lstStyle>
          <a:p>
            <a:r>
              <a:rPr lang="en-US" sz="4400" spc="300" dirty="0">
                <a:latin typeface="Tw Cen MT" panose="020B0602020104020603" pitchFamily="34" charset="77"/>
              </a:rPr>
              <a:t>The Solution: A Targeted Triage</a:t>
            </a:r>
          </a:p>
        </p:txBody>
      </p:sp>
      <p:sp>
        <p:nvSpPr>
          <p:cNvPr id="10" name="TextBox 9">
            <a:extLst>
              <a:ext uri="{FF2B5EF4-FFF2-40B4-BE49-F238E27FC236}">
                <a16:creationId xmlns:a16="http://schemas.microsoft.com/office/drawing/2014/main" id="{FD782133-C28A-5358-C70F-DA2699716607}"/>
              </a:ext>
            </a:extLst>
          </p:cNvPr>
          <p:cNvSpPr txBox="1"/>
          <p:nvPr/>
        </p:nvSpPr>
        <p:spPr>
          <a:xfrm>
            <a:off x="557787" y="1929726"/>
            <a:ext cx="5018708" cy="1200329"/>
          </a:xfrm>
          <a:prstGeom prst="rect">
            <a:avLst/>
          </a:prstGeom>
          <a:noFill/>
        </p:spPr>
        <p:txBody>
          <a:bodyPr wrap="square">
            <a:spAutoFit/>
          </a:bodyPr>
          <a:lstStyle/>
          <a:p>
            <a:r>
              <a:rPr lang="en-US" dirty="0"/>
              <a:t>We now have a complete picture. We know </a:t>
            </a:r>
            <a:r>
              <a:rPr lang="en-US" i="1" dirty="0"/>
              <a:t>who</a:t>
            </a:r>
            <a:r>
              <a:rPr lang="en-US" dirty="0"/>
              <a:t> is unhappy (Cluster 2) and </a:t>
            </a:r>
            <a:r>
              <a:rPr lang="en-US" i="1" dirty="0"/>
              <a:t>why</a:t>
            </a:r>
            <a:r>
              <a:rPr lang="en-US" dirty="0"/>
              <a:t> (they have a 'Rehab Gap'). Our final piece of analysis, the EMG plot, shows us </a:t>
            </a:r>
            <a:r>
              <a:rPr lang="en-US" i="1" dirty="0"/>
              <a:t>how</a:t>
            </a:r>
            <a:r>
              <a:rPr lang="en-US" dirty="0"/>
              <a:t> to fix it</a:t>
            </a:r>
          </a:p>
        </p:txBody>
      </p:sp>
      <p:pic>
        <p:nvPicPr>
          <p:cNvPr id="11" name="Picture Placeholder 15" descr="A chart with numbers and a number of blue squares&#10;&#10;AI-generated content may be incorrect.">
            <a:extLst>
              <a:ext uri="{FF2B5EF4-FFF2-40B4-BE49-F238E27FC236}">
                <a16:creationId xmlns:a16="http://schemas.microsoft.com/office/drawing/2014/main" id="{B2BB2560-0A78-FC2F-0585-355EDCC22F3F}"/>
              </a:ext>
            </a:extLst>
          </p:cNvPr>
          <p:cNvPicPr>
            <a:picLocks noChangeAspect="1"/>
          </p:cNvPicPr>
          <p:nvPr/>
        </p:nvPicPr>
        <p:blipFill>
          <a:blip r:embed="rId2"/>
          <a:srcRect l="652" r="1302"/>
          <a:stretch>
            <a:fillRect/>
          </a:stretch>
        </p:blipFill>
        <p:spPr>
          <a:xfrm>
            <a:off x="5768519" y="1791160"/>
            <a:ext cx="6039432" cy="4882549"/>
          </a:xfrm>
          <a:prstGeom prst="rect">
            <a:avLst/>
          </a:prstGeom>
        </p:spPr>
      </p:pic>
      <p:sp>
        <p:nvSpPr>
          <p:cNvPr id="13" name="TextBox 12">
            <a:extLst>
              <a:ext uri="{FF2B5EF4-FFF2-40B4-BE49-F238E27FC236}">
                <a16:creationId xmlns:a16="http://schemas.microsoft.com/office/drawing/2014/main" id="{3F9D7729-EE03-C70F-FDDF-177EB38B65A0}"/>
              </a:ext>
            </a:extLst>
          </p:cNvPr>
          <p:cNvSpPr txBox="1"/>
          <p:nvPr/>
        </p:nvSpPr>
        <p:spPr>
          <a:xfrm>
            <a:off x="557787" y="3589513"/>
            <a:ext cx="4826683" cy="1754326"/>
          </a:xfrm>
          <a:prstGeom prst="rect">
            <a:avLst/>
          </a:prstGeom>
          <a:noFill/>
        </p:spPr>
        <p:txBody>
          <a:bodyPr wrap="square">
            <a:spAutoFit/>
          </a:bodyPr>
          <a:lstStyle/>
          <a:p>
            <a:pPr>
              <a:buNone/>
            </a:pPr>
            <a:r>
              <a:rPr lang="en-US" dirty="0"/>
              <a:t>Our EMG plot proves a 'one-size-fits-all' rehab fails. We can now build a 2-Track Triage System:</a:t>
            </a:r>
          </a:p>
          <a:p>
            <a:pPr>
              <a:buFont typeface="Arial" panose="020B0604020202020204" pitchFamily="34" charset="0"/>
              <a:buChar char="•"/>
            </a:pPr>
            <a:r>
              <a:rPr lang="en-US" b="1" dirty="0"/>
              <a:t> Track 1 (Low EMG):</a:t>
            </a:r>
            <a:r>
              <a:rPr lang="en-US" dirty="0"/>
              <a:t> Strength Training.</a:t>
            </a:r>
          </a:p>
          <a:p>
            <a:pPr>
              <a:buFont typeface="Arial" panose="020B0604020202020204" pitchFamily="34" charset="0"/>
              <a:buChar char="•"/>
            </a:pPr>
            <a:r>
              <a:rPr lang="en-US" b="1" dirty="0"/>
              <a:t> Track 2 (Mod/High EMG):</a:t>
            </a:r>
            <a:r>
              <a:rPr lang="en-US" dirty="0"/>
              <a:t> Physical Therapy for pain/balance."</a:t>
            </a:r>
          </a:p>
        </p:txBody>
      </p:sp>
    </p:spTree>
    <p:extLst>
      <p:ext uri="{BB962C8B-B14F-4D97-AF65-F5344CB8AC3E}">
        <p14:creationId xmlns:p14="http://schemas.microsoft.com/office/powerpoint/2010/main" val="2158823752"/>
      </p:ext>
    </p:extLst>
  </p:cSld>
  <p:clrMapOvr>
    <a:masterClrMapping/>
  </p:clrMapOvr>
</p:sld>
</file>

<file path=ppt/theme/theme1.xml><?xml version="1.0" encoding="utf-8"?>
<a:theme xmlns:a="http://schemas.openxmlformats.org/drawingml/2006/main" name="light_modernist">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19">
      <a:majorFont>
        <a:latin typeface="Arial Black"/>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ght modernist presentation_win32_SD_V8" id="{DD9F3DBC-97DB-4389-91E3-8FAD01D677DF}" vid="{B81B0F28-B8BA-42F4-B70F-6899486E522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785538A-412A-48D6-AE25-5C3BDF97182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BE5C6AC-AECE-4EBC-9FCA-F0C5028CCAE6}">
  <ds:schemaRefs>
    <ds:schemaRef ds:uri="http://schemas.microsoft.com/sharepoint/v3/contenttype/forms"/>
  </ds:schemaRefs>
</ds:datastoreItem>
</file>

<file path=customXml/itemProps3.xml><?xml version="1.0" encoding="utf-8"?>
<ds:datastoreItem xmlns:ds="http://schemas.openxmlformats.org/officeDocument/2006/customXml" ds:itemID="{89E7139E-B40C-4943-9610-F20CE66C72C2}">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311</TotalTime>
  <Words>630</Words>
  <Application>Microsoft Macintosh PowerPoint</Application>
  <PresentationFormat>Widescreen</PresentationFormat>
  <Paragraphs>73</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Arial Black</vt:lpstr>
      <vt:lpstr>Avenir Next LT Pro Light</vt:lpstr>
      <vt:lpstr>Calibri</vt:lpstr>
      <vt:lpstr>Tw Cen MT</vt:lpstr>
      <vt:lpstr>light_modernist</vt:lpstr>
      <vt:lpstr>PRESENTATION</vt:lpstr>
      <vt:lpstr>Agenda</vt:lpstr>
      <vt:lpstr>THE QUALITY-OF-LIFE BLACK BOX</vt:lpstr>
      <vt:lpstr>WHAT PREDICTS QUALITY-OF-LIFE?</vt:lpstr>
      <vt:lpstr>Method for SUPERVISED APPROACH</vt:lpstr>
      <vt:lpstr>PowerPoint Presentation</vt:lpstr>
      <vt:lpstr>PowerPoint Presentation</vt:lpstr>
      <vt:lpstr>PowerPoint Presentation</vt:lpstr>
      <vt:lpstr>PowerPoint Presentation</vt:lpstr>
      <vt:lpstr>Conclusion </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Derrick Nyarko</cp:lastModifiedBy>
  <cp:revision>3</cp:revision>
  <dcterms:created xsi:type="dcterms:W3CDTF">2025-11-02T07:26:50Z</dcterms:created>
  <dcterms:modified xsi:type="dcterms:W3CDTF">2025-11-02T12:39:33Z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